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9" r:id="rId3"/>
    <p:sldId id="258" r:id="rId4"/>
    <p:sldId id="259" r:id="rId5"/>
    <p:sldId id="260" r:id="rId6"/>
    <p:sldId id="262" r:id="rId7"/>
    <p:sldId id="266" r:id="rId8"/>
    <p:sldId id="268" r:id="rId9"/>
    <p:sldId id="267" r:id="rId10"/>
    <p:sldId id="257" r:id="rId11"/>
    <p:sldId id="265" r:id="rId12"/>
  </p:sldIdLst>
  <p:sldSz cx="14630400" cy="8229600"/>
  <p:notesSz cx="8229600" cy="14630400"/>
  <p:embeddedFontLst>
    <p:embeddedFont>
      <p:font typeface="Funnel Sans" panose="020B0604020202020204" charset="0"/>
      <p:regular r:id="rId14"/>
    </p:embeddedFont>
    <p:embeddedFont>
      <p:font typeface="Mona Sans Semi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0404"/>
    <a:srgbClr val="C5A0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7F4127-722B-4CB0-98E5-31FB8BB16369}" v="164" dt="2026-01-07T15:32:55.5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64" autoAdjust="0"/>
    <p:restoredTop sz="94610"/>
  </p:normalViewPr>
  <p:slideViewPr>
    <p:cSldViewPr snapToGrid="0" snapToObjects="1">
      <p:cViewPr>
        <p:scale>
          <a:sx n="33" d="100"/>
          <a:sy n="33" d="100"/>
        </p:scale>
        <p:origin x="159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ammad Hamza Qamar" userId="34603e4815010628" providerId="LiveId" clId="{61AECFD5-AD3B-4F62-859C-943C62BC5DC6}"/>
    <pc:docChg chg="undo redo custSel addSld delSld modSld modMainMaster">
      <pc:chgData name="Muhammad Hamza Qamar" userId="34603e4815010628" providerId="LiveId" clId="{61AECFD5-AD3B-4F62-859C-943C62BC5DC6}" dt="2026-01-07T15:36:08.180" v="1776" actId="14826"/>
      <pc:docMkLst>
        <pc:docMk/>
      </pc:docMkLst>
      <pc:sldChg chg="addSp delSp modSp mod modTransition setBg addAnim delAnim modAnim">
        <pc:chgData name="Muhammad Hamza Qamar" userId="34603e4815010628" providerId="LiveId" clId="{61AECFD5-AD3B-4F62-859C-943C62BC5DC6}" dt="2026-01-07T14:59:48.881" v="1518" actId="2711"/>
        <pc:sldMkLst>
          <pc:docMk/>
          <pc:sldMk cId="0" sldId="256"/>
        </pc:sldMkLst>
        <pc:spChg chg="mod">
          <ac:chgData name="Muhammad Hamza Qamar" userId="34603e4815010628" providerId="LiveId" clId="{61AECFD5-AD3B-4F62-859C-943C62BC5DC6}" dt="2026-01-07T14:59:28.605" v="1516" actId="2711"/>
          <ac:spMkLst>
            <pc:docMk/>
            <pc:sldMk cId="0" sldId="256"/>
            <ac:spMk id="24" creationId="{807806C3-0064-E1DF-BF3D-F7D5B17012AD}"/>
          </ac:spMkLst>
        </pc:spChg>
        <pc:spChg chg="mod">
          <ac:chgData name="Muhammad Hamza Qamar" userId="34603e4815010628" providerId="LiveId" clId="{61AECFD5-AD3B-4F62-859C-943C62BC5DC6}" dt="2026-01-03T17:13:59.077" v="276"/>
          <ac:spMkLst>
            <pc:docMk/>
            <pc:sldMk cId="0" sldId="256"/>
            <ac:spMk id="26" creationId="{78BDE168-7105-F32E-C8A5-F5DB2ABD42D3}"/>
          </ac:spMkLst>
        </pc:spChg>
        <pc:spChg chg="mod">
          <ac:chgData name="Muhammad Hamza Qamar" userId="34603e4815010628" providerId="LiveId" clId="{61AECFD5-AD3B-4F62-859C-943C62BC5DC6}" dt="2026-01-07T14:59:48.881" v="1518" actId="2711"/>
          <ac:spMkLst>
            <pc:docMk/>
            <pc:sldMk cId="0" sldId="256"/>
            <ac:spMk id="27" creationId="{355C423B-D231-6E0B-F9CE-408646C534F9}"/>
          </ac:spMkLst>
        </pc:spChg>
        <pc:spChg chg="mod">
          <ac:chgData name="Muhammad Hamza Qamar" userId="34603e4815010628" providerId="LiveId" clId="{61AECFD5-AD3B-4F62-859C-943C62BC5DC6}" dt="2026-01-07T14:59:40.621" v="1517" actId="2711"/>
          <ac:spMkLst>
            <pc:docMk/>
            <pc:sldMk cId="0" sldId="256"/>
            <ac:spMk id="28" creationId="{7D56BAD7-4D74-A8DD-E39C-6F89A274B722}"/>
          </ac:spMkLst>
        </pc:spChg>
        <pc:grpChg chg="add mod">
          <ac:chgData name="Muhammad Hamza Qamar" userId="34603e4815010628" providerId="LiveId" clId="{61AECFD5-AD3B-4F62-859C-943C62BC5DC6}" dt="2026-01-03T17:13:59.077" v="276"/>
          <ac:grpSpMkLst>
            <pc:docMk/>
            <pc:sldMk cId="0" sldId="256"/>
            <ac:grpSpMk id="23" creationId="{5C82B04D-A195-2FB1-FADC-1E127D23E2BA}"/>
          </ac:grpSpMkLst>
        </pc:grpChg>
        <pc:grpChg chg="mod">
          <ac:chgData name="Muhammad Hamza Qamar" userId="34603e4815010628" providerId="LiveId" clId="{61AECFD5-AD3B-4F62-859C-943C62BC5DC6}" dt="2026-01-03T17:13:59.077" v="276"/>
          <ac:grpSpMkLst>
            <pc:docMk/>
            <pc:sldMk cId="0" sldId="256"/>
            <ac:grpSpMk id="25" creationId="{975D6BCB-5375-22CF-D641-1E09A5F8B9F5}"/>
          </ac:grpSpMkLst>
        </pc:grpChg>
        <pc:picChg chg="add mod">
          <ac:chgData name="Muhammad Hamza Qamar" userId="34603e4815010628" providerId="LiveId" clId="{61AECFD5-AD3B-4F62-859C-943C62BC5DC6}" dt="2026-01-03T17:18:46.736" v="305" actId="14100"/>
          <ac:picMkLst>
            <pc:docMk/>
            <pc:sldMk cId="0" sldId="256"/>
            <ac:picMk id="22" creationId="{213B097C-0617-B8B4-3A85-C60AD63F3F01}"/>
          </ac:picMkLst>
        </pc:picChg>
        <pc:picChg chg="add mod">
          <ac:chgData name="Muhammad Hamza Qamar" userId="34603e4815010628" providerId="LiveId" clId="{61AECFD5-AD3B-4F62-859C-943C62BC5DC6}" dt="2026-01-03T17:14:16.162" v="278" actId="14100"/>
          <ac:picMkLst>
            <pc:docMk/>
            <pc:sldMk cId="0" sldId="256"/>
            <ac:picMk id="29" creationId="{C6DFD852-D58C-F838-095C-25C325481D42}"/>
          </ac:picMkLst>
        </pc:picChg>
      </pc:sldChg>
      <pc:sldChg chg="addSp delSp modSp add del mod modTransition setBg addAnim delAnim modAnim">
        <pc:chgData name="Muhammad Hamza Qamar" userId="34603e4815010628" providerId="LiveId" clId="{61AECFD5-AD3B-4F62-859C-943C62BC5DC6}" dt="2026-01-07T15:11:27.563" v="1634"/>
        <pc:sldMkLst>
          <pc:docMk/>
          <pc:sldMk cId="0" sldId="257"/>
        </pc:sldMkLst>
        <pc:spChg chg="del">
          <ac:chgData name="Muhammad Hamza Qamar" userId="34603e4815010628" providerId="LiveId" clId="{61AECFD5-AD3B-4F62-859C-943C62BC5DC6}" dt="2026-01-07T14:47:58.846" v="1217" actId="21"/>
          <ac:spMkLst>
            <pc:docMk/>
            <pc:sldMk cId="0" sldId="257"/>
            <ac:spMk id="2" creationId="{00000000-0000-0000-0000-000000000000}"/>
          </ac:spMkLst>
        </pc:spChg>
        <pc:spChg chg="del">
          <ac:chgData name="Muhammad Hamza Qamar" userId="34603e4815010628" providerId="LiveId" clId="{61AECFD5-AD3B-4F62-859C-943C62BC5DC6}" dt="2026-01-07T14:47:15.549" v="1211" actId="21"/>
          <ac:spMkLst>
            <pc:docMk/>
            <pc:sldMk cId="0" sldId="257"/>
            <ac:spMk id="3" creationId="{00000000-0000-0000-0000-000000000000}"/>
          </ac:spMkLst>
        </pc:spChg>
        <pc:spChg chg="del">
          <ac:chgData name="Muhammad Hamza Qamar" userId="34603e4815010628" providerId="LiveId" clId="{61AECFD5-AD3B-4F62-859C-943C62BC5DC6}" dt="2026-01-07T14:47:11.420" v="1210" actId="21"/>
          <ac:spMkLst>
            <pc:docMk/>
            <pc:sldMk cId="0" sldId="257"/>
            <ac:spMk id="4" creationId="{00000000-0000-0000-0000-000000000000}"/>
          </ac:spMkLst>
        </pc:spChg>
        <pc:spChg chg="del">
          <ac:chgData name="Muhammad Hamza Qamar" userId="34603e4815010628" providerId="LiveId" clId="{61AECFD5-AD3B-4F62-859C-943C62BC5DC6}" dt="2026-01-07T14:47:05.693" v="1209" actId="21"/>
          <ac:spMkLst>
            <pc:docMk/>
            <pc:sldMk cId="0" sldId="257"/>
            <ac:spMk id="5" creationId="{00000000-0000-0000-0000-000000000000}"/>
          </ac:spMkLst>
        </pc:spChg>
        <pc:spChg chg="del">
          <ac:chgData name="Muhammad Hamza Qamar" userId="34603e4815010628" providerId="LiveId" clId="{61AECFD5-AD3B-4F62-859C-943C62BC5DC6}" dt="2026-01-07T14:46:55.772" v="1207" actId="21"/>
          <ac:spMkLst>
            <pc:docMk/>
            <pc:sldMk cId="0" sldId="257"/>
            <ac:spMk id="7" creationId="{00000000-0000-0000-0000-000000000000}"/>
          </ac:spMkLst>
        </pc:spChg>
        <pc:spChg chg="del mod">
          <ac:chgData name="Muhammad Hamza Qamar" userId="34603e4815010628" providerId="LiveId" clId="{61AECFD5-AD3B-4F62-859C-943C62BC5DC6}" dt="2026-01-07T14:47:02.445" v="1208" actId="21"/>
          <ac:spMkLst>
            <pc:docMk/>
            <pc:sldMk cId="0" sldId="257"/>
            <ac:spMk id="8" creationId="{00000000-0000-0000-0000-000000000000}"/>
          </ac:spMkLst>
        </pc:spChg>
        <pc:spChg chg="del">
          <ac:chgData name="Muhammad Hamza Qamar" userId="34603e4815010628" providerId="LiveId" clId="{61AECFD5-AD3B-4F62-859C-943C62BC5DC6}" dt="2026-01-07T14:47:18.912" v="1212" actId="21"/>
          <ac:spMkLst>
            <pc:docMk/>
            <pc:sldMk cId="0" sldId="257"/>
            <ac:spMk id="10" creationId="{00000000-0000-0000-0000-000000000000}"/>
          </ac:spMkLst>
        </pc:spChg>
        <pc:spChg chg="del">
          <ac:chgData name="Muhammad Hamza Qamar" userId="34603e4815010628" providerId="LiveId" clId="{61AECFD5-AD3B-4F62-859C-943C62BC5DC6}" dt="2026-01-07T14:47:23.295" v="1213" actId="21"/>
          <ac:spMkLst>
            <pc:docMk/>
            <pc:sldMk cId="0" sldId="257"/>
            <ac:spMk id="12" creationId="{00000000-0000-0000-0000-000000000000}"/>
          </ac:spMkLst>
        </pc:spChg>
        <pc:spChg chg="del">
          <ac:chgData name="Muhammad Hamza Qamar" userId="34603e4815010628" providerId="LiveId" clId="{61AECFD5-AD3B-4F62-859C-943C62BC5DC6}" dt="2026-01-07T14:47:30.772" v="1214" actId="21"/>
          <ac:spMkLst>
            <pc:docMk/>
            <pc:sldMk cId="0" sldId="257"/>
            <ac:spMk id="13" creationId="{00000000-0000-0000-0000-000000000000}"/>
          </ac:spMkLst>
        </pc:spChg>
        <pc:spChg chg="add mod">
          <ac:chgData name="Muhammad Hamza Qamar" userId="34603e4815010628" providerId="LiveId" clId="{61AECFD5-AD3B-4F62-859C-943C62BC5DC6}" dt="2026-01-07T14:54:45.804" v="1228" actId="2711"/>
          <ac:spMkLst>
            <pc:docMk/>
            <pc:sldMk cId="0" sldId="257"/>
            <ac:spMk id="15" creationId="{3161C1FB-939F-651E-622C-AF89A466F1C7}"/>
          </ac:spMkLst>
        </pc:spChg>
        <pc:spChg chg="add mod">
          <ac:chgData name="Muhammad Hamza Qamar" userId="34603e4815010628" providerId="LiveId" clId="{61AECFD5-AD3B-4F62-859C-943C62BC5DC6}" dt="2026-01-07T14:48:34.276" v="1218"/>
          <ac:spMkLst>
            <pc:docMk/>
            <pc:sldMk cId="0" sldId="257"/>
            <ac:spMk id="16" creationId="{026FAF3E-4CAB-FAD9-D33A-2B00421A1C83}"/>
          </ac:spMkLst>
        </pc:spChg>
        <pc:spChg chg="add mod">
          <ac:chgData name="Muhammad Hamza Qamar" userId="34603e4815010628" providerId="LiveId" clId="{61AECFD5-AD3B-4F62-859C-943C62BC5DC6}" dt="2026-01-07T14:55:31.312" v="1238" actId="403"/>
          <ac:spMkLst>
            <pc:docMk/>
            <pc:sldMk cId="0" sldId="257"/>
            <ac:spMk id="17" creationId="{F5A075A7-6F8C-CDAA-1C18-42F4E3F1E81A}"/>
          </ac:spMkLst>
        </pc:spChg>
        <pc:spChg chg="add mod">
          <ac:chgData name="Muhammad Hamza Qamar" userId="34603e4815010628" providerId="LiveId" clId="{61AECFD5-AD3B-4F62-859C-943C62BC5DC6}" dt="2026-01-07T15:06:11.525" v="1569" actId="164"/>
          <ac:spMkLst>
            <pc:docMk/>
            <pc:sldMk cId="0" sldId="257"/>
            <ac:spMk id="18" creationId="{D1E8497B-3B1A-D85C-691B-97A83C718564}"/>
          </ac:spMkLst>
        </pc:spChg>
        <pc:spChg chg="add mod">
          <ac:chgData name="Muhammad Hamza Qamar" userId="34603e4815010628" providerId="LiveId" clId="{61AECFD5-AD3B-4F62-859C-943C62BC5DC6}" dt="2026-01-07T14:48:34.276" v="1218"/>
          <ac:spMkLst>
            <pc:docMk/>
            <pc:sldMk cId="0" sldId="257"/>
            <ac:spMk id="19" creationId="{E8419F0A-2490-76D1-5B88-D64E9BACCEE5}"/>
          </ac:spMkLst>
        </pc:spChg>
        <pc:spChg chg="add mod">
          <ac:chgData name="Muhammad Hamza Qamar" userId="34603e4815010628" providerId="LiveId" clId="{61AECFD5-AD3B-4F62-859C-943C62BC5DC6}" dt="2026-01-07T14:55:51.909" v="1243" actId="207"/>
          <ac:spMkLst>
            <pc:docMk/>
            <pc:sldMk cId="0" sldId="257"/>
            <ac:spMk id="20" creationId="{6B24DB3D-2849-AAE4-9BB5-584D469C3DA8}"/>
          </ac:spMkLst>
        </pc:spChg>
        <pc:spChg chg="add mod">
          <ac:chgData name="Muhammad Hamza Qamar" userId="34603e4815010628" providerId="LiveId" clId="{61AECFD5-AD3B-4F62-859C-943C62BC5DC6}" dt="2026-01-07T15:06:11.525" v="1569" actId="164"/>
          <ac:spMkLst>
            <pc:docMk/>
            <pc:sldMk cId="0" sldId="257"/>
            <ac:spMk id="21" creationId="{08185E92-0AAF-7787-7C26-C8E698DEAD06}"/>
          </ac:spMkLst>
        </pc:spChg>
        <pc:spChg chg="add mod topLvl">
          <ac:chgData name="Muhammad Hamza Qamar" userId="34603e4815010628" providerId="LiveId" clId="{61AECFD5-AD3B-4F62-859C-943C62BC5DC6}" dt="2026-01-07T14:15:46.757" v="1124" actId="165"/>
          <ac:spMkLst>
            <pc:docMk/>
            <pc:sldMk cId="0" sldId="257"/>
            <ac:spMk id="22" creationId="{0389BD54-148C-C8E7-6421-ABFFCB13C910}"/>
          </ac:spMkLst>
        </pc:spChg>
        <pc:spChg chg="mod topLvl">
          <ac:chgData name="Muhammad Hamza Qamar" userId="34603e4815010628" providerId="LiveId" clId="{61AECFD5-AD3B-4F62-859C-943C62BC5DC6}" dt="2026-01-07T14:15:46.757" v="1124" actId="165"/>
          <ac:spMkLst>
            <pc:docMk/>
            <pc:sldMk cId="0" sldId="257"/>
            <ac:spMk id="23" creationId="{19E885A4-C935-BF60-E788-6CD8B849202D}"/>
          </ac:spMkLst>
        </pc:spChg>
        <pc:spChg chg="add mod topLvl">
          <ac:chgData name="Muhammad Hamza Qamar" userId="34603e4815010628" providerId="LiveId" clId="{61AECFD5-AD3B-4F62-859C-943C62BC5DC6}" dt="2026-01-07T14:15:46.757" v="1124" actId="165"/>
          <ac:spMkLst>
            <pc:docMk/>
            <pc:sldMk cId="0" sldId="257"/>
            <ac:spMk id="25" creationId="{68BA0BDD-D864-8C28-6C1E-E08676A0AB68}"/>
          </ac:spMkLst>
        </pc:spChg>
        <pc:spChg chg="add mod topLvl">
          <ac:chgData name="Muhammad Hamza Qamar" userId="34603e4815010628" providerId="LiveId" clId="{61AECFD5-AD3B-4F62-859C-943C62BC5DC6}" dt="2026-01-07T14:15:46.757" v="1124" actId="165"/>
          <ac:spMkLst>
            <pc:docMk/>
            <pc:sldMk cId="0" sldId="257"/>
            <ac:spMk id="26" creationId="{3370AF7E-AAE0-4D86-317F-028E887FB623}"/>
          </ac:spMkLst>
        </pc:spChg>
        <pc:spChg chg="add mod topLvl">
          <ac:chgData name="Muhammad Hamza Qamar" userId="34603e4815010628" providerId="LiveId" clId="{61AECFD5-AD3B-4F62-859C-943C62BC5DC6}" dt="2026-01-07T14:15:46.757" v="1124" actId="165"/>
          <ac:spMkLst>
            <pc:docMk/>
            <pc:sldMk cId="0" sldId="257"/>
            <ac:spMk id="29" creationId="{6A731253-C90D-520F-B78C-C21679E8C426}"/>
          </ac:spMkLst>
        </pc:spChg>
        <pc:spChg chg="add mod topLvl">
          <ac:chgData name="Muhammad Hamza Qamar" userId="34603e4815010628" providerId="LiveId" clId="{61AECFD5-AD3B-4F62-859C-943C62BC5DC6}" dt="2026-01-07T14:15:46.757" v="1124" actId="165"/>
          <ac:spMkLst>
            <pc:docMk/>
            <pc:sldMk cId="0" sldId="257"/>
            <ac:spMk id="30" creationId="{BF4402E3-034B-5FC4-EBE4-4F168FD821E9}"/>
          </ac:spMkLst>
        </pc:spChg>
        <pc:grpChg chg="add mod">
          <ac:chgData name="Muhammad Hamza Qamar" userId="34603e4815010628" providerId="LiveId" clId="{61AECFD5-AD3B-4F62-859C-943C62BC5DC6}" dt="2026-01-07T15:06:11.525" v="1569" actId="164"/>
          <ac:grpSpMkLst>
            <pc:docMk/>
            <pc:sldMk cId="0" sldId="257"/>
            <ac:grpSpMk id="26" creationId="{3266179C-B1A5-1E59-1C02-E693AB12C5CA}"/>
          </ac:grpSpMkLst>
        </pc:grpChg>
        <pc:grpChg chg="add del mod">
          <ac:chgData name="Muhammad Hamza Qamar" userId="34603e4815010628" providerId="LiveId" clId="{61AECFD5-AD3B-4F62-859C-943C62BC5DC6}" dt="2026-01-07T14:15:46.757" v="1124" actId="165"/>
          <ac:grpSpMkLst>
            <pc:docMk/>
            <pc:sldMk cId="0" sldId="257"/>
            <ac:grpSpMk id="36" creationId="{96F12F44-BD31-3742-D6BA-D12D12009CA9}"/>
          </ac:grpSpMkLst>
        </pc:grpChg>
        <pc:picChg chg="del">
          <ac:chgData name="Muhammad Hamza Qamar" userId="34603e4815010628" providerId="LiveId" clId="{61AECFD5-AD3B-4F62-859C-943C62BC5DC6}" dt="2026-01-07T14:46:43.676" v="1205" actId="478"/>
          <ac:picMkLst>
            <pc:docMk/>
            <pc:sldMk cId="0" sldId="257"/>
            <ac:picMk id="9" creationId="{00000000-0000-0000-0000-000000000000}"/>
          </ac:picMkLst>
        </pc:picChg>
        <pc:picChg chg="del">
          <ac:chgData name="Muhammad Hamza Qamar" userId="34603e4815010628" providerId="LiveId" clId="{61AECFD5-AD3B-4F62-859C-943C62BC5DC6}" dt="2026-01-07T14:46:29.527" v="1203" actId="478"/>
          <ac:picMkLst>
            <pc:docMk/>
            <pc:sldMk cId="0" sldId="257"/>
            <ac:picMk id="14" creationId="{00000000-0000-0000-0000-000000000000}"/>
          </ac:picMkLst>
        </pc:picChg>
        <pc:picChg chg="add mod">
          <ac:chgData name="Muhammad Hamza Qamar" userId="34603e4815010628" providerId="LiveId" clId="{61AECFD5-AD3B-4F62-859C-943C62BC5DC6}" dt="2026-01-07T14:54:07.606" v="1225" actId="1076"/>
          <ac:picMkLst>
            <pc:docMk/>
            <pc:sldMk cId="0" sldId="257"/>
            <ac:picMk id="23" creationId="{76E4C577-5031-22E8-B5F8-BE75ABD72443}"/>
          </ac:picMkLst>
        </pc:picChg>
        <pc:picChg chg="add mod">
          <ac:chgData name="Muhammad Hamza Qamar" userId="34603e4815010628" providerId="LiveId" clId="{61AECFD5-AD3B-4F62-859C-943C62BC5DC6}" dt="2026-01-07T14:53:53.704" v="1223" actId="1076"/>
          <ac:picMkLst>
            <pc:docMk/>
            <pc:sldMk cId="0" sldId="257"/>
            <ac:picMk id="25" creationId="{439C79EB-D6B4-FC5C-97EA-CD8F81D86A1C}"/>
          </ac:picMkLst>
        </pc:picChg>
      </pc:sldChg>
      <pc:sldChg chg="addSp delSp modSp mod modTransition setBg addAnim delAnim modAnim">
        <pc:chgData name="Muhammad Hamza Qamar" userId="34603e4815010628" providerId="LiveId" clId="{61AECFD5-AD3B-4F62-859C-943C62BC5DC6}" dt="2026-01-07T15:01:53.051" v="1538" actId="2711"/>
        <pc:sldMkLst>
          <pc:docMk/>
          <pc:sldMk cId="0" sldId="258"/>
        </pc:sldMkLst>
        <pc:spChg chg="add mod">
          <ac:chgData name="Muhammad Hamza Qamar" userId="34603e4815010628" providerId="LiveId" clId="{61AECFD5-AD3B-4F62-859C-943C62BC5DC6}" dt="2026-01-07T15:01:38.677" v="1536" actId="2711"/>
          <ac:spMkLst>
            <pc:docMk/>
            <pc:sldMk cId="0" sldId="258"/>
            <ac:spMk id="13" creationId="{1F1EBE1E-4278-D238-5B82-073BF90CE505}"/>
          </ac:spMkLst>
        </pc:spChg>
        <pc:spChg chg="add mod">
          <ac:chgData name="Muhammad Hamza Qamar" userId="34603e4815010628" providerId="LiveId" clId="{61AECFD5-AD3B-4F62-859C-943C62BC5DC6}" dt="2026-01-03T18:29:11.508" v="572" actId="1076"/>
          <ac:spMkLst>
            <pc:docMk/>
            <pc:sldMk cId="0" sldId="258"/>
            <ac:spMk id="14" creationId="{90C9CC3D-7D69-232B-4178-AB9D44657E36}"/>
          </ac:spMkLst>
        </pc:spChg>
        <pc:spChg chg="add mod">
          <ac:chgData name="Muhammad Hamza Qamar" userId="34603e4815010628" providerId="LiveId" clId="{61AECFD5-AD3B-4F62-859C-943C62BC5DC6}" dt="2026-01-07T15:01:31.250" v="1535" actId="2711"/>
          <ac:spMkLst>
            <pc:docMk/>
            <pc:sldMk cId="0" sldId="258"/>
            <ac:spMk id="15" creationId="{2D03B014-B7F5-CCD7-15B5-5FD5B68D9268}"/>
          </ac:spMkLst>
        </pc:spChg>
        <pc:spChg chg="add mod">
          <ac:chgData name="Muhammad Hamza Qamar" userId="34603e4815010628" providerId="LiveId" clId="{61AECFD5-AD3B-4F62-859C-943C62BC5DC6}" dt="2026-01-03T18:25:59.730" v="542" actId="1076"/>
          <ac:spMkLst>
            <pc:docMk/>
            <pc:sldMk cId="0" sldId="258"/>
            <ac:spMk id="16" creationId="{390876A9-24C6-4BC1-E44D-C6C400EB46B7}"/>
          </ac:spMkLst>
        </pc:spChg>
        <pc:spChg chg="add mod">
          <ac:chgData name="Muhammad Hamza Qamar" userId="34603e4815010628" providerId="LiveId" clId="{61AECFD5-AD3B-4F62-859C-943C62BC5DC6}" dt="2026-01-07T15:01:25.169" v="1534" actId="2711"/>
          <ac:spMkLst>
            <pc:docMk/>
            <pc:sldMk cId="0" sldId="258"/>
            <ac:spMk id="17" creationId="{DB7D62A6-7793-5D2C-5ED7-AB731EE140D7}"/>
          </ac:spMkLst>
        </pc:spChg>
        <pc:spChg chg="add mod">
          <ac:chgData name="Muhammad Hamza Qamar" userId="34603e4815010628" providerId="LiveId" clId="{61AECFD5-AD3B-4F62-859C-943C62BC5DC6}" dt="2026-01-07T15:01:18.914" v="1533" actId="2711"/>
          <ac:spMkLst>
            <pc:docMk/>
            <pc:sldMk cId="0" sldId="258"/>
            <ac:spMk id="18" creationId="{251B6DC4-77DC-A45A-897E-2AAC4FC13E1D}"/>
          </ac:spMkLst>
        </pc:spChg>
        <pc:spChg chg="add mod">
          <ac:chgData name="Muhammad Hamza Qamar" userId="34603e4815010628" providerId="LiveId" clId="{61AECFD5-AD3B-4F62-859C-943C62BC5DC6}" dt="2026-01-03T18:24:13.631" v="530"/>
          <ac:spMkLst>
            <pc:docMk/>
            <pc:sldMk cId="0" sldId="258"/>
            <ac:spMk id="19" creationId="{D683D83E-BD13-1EAF-6F97-88AA88EDE5AA}"/>
          </ac:spMkLst>
        </pc:spChg>
        <pc:spChg chg="add mod">
          <ac:chgData name="Muhammad Hamza Qamar" userId="34603e4815010628" providerId="LiveId" clId="{61AECFD5-AD3B-4F62-859C-943C62BC5DC6}" dt="2026-01-07T15:01:53.051" v="1538" actId="2711"/>
          <ac:spMkLst>
            <pc:docMk/>
            <pc:sldMk cId="0" sldId="258"/>
            <ac:spMk id="20" creationId="{79F97FFE-B5B8-E8D8-F799-B89CC46B2AA5}"/>
          </ac:spMkLst>
        </pc:spChg>
        <pc:spChg chg="add mod">
          <ac:chgData name="Muhammad Hamza Qamar" userId="34603e4815010628" providerId="LiveId" clId="{61AECFD5-AD3B-4F62-859C-943C62BC5DC6}" dt="2026-01-07T15:01:45.618" v="1537" actId="2711"/>
          <ac:spMkLst>
            <pc:docMk/>
            <pc:sldMk cId="0" sldId="258"/>
            <ac:spMk id="21" creationId="{E802476E-5A44-4CEF-DC91-9E55E4BB332D}"/>
          </ac:spMkLst>
        </pc:spChg>
        <pc:spChg chg="add mod">
          <ac:chgData name="Muhammad Hamza Qamar" userId="34603e4815010628" providerId="LiveId" clId="{61AECFD5-AD3B-4F62-859C-943C62BC5DC6}" dt="2026-01-07T15:01:11.284" v="1532" actId="2711"/>
          <ac:spMkLst>
            <pc:docMk/>
            <pc:sldMk cId="0" sldId="258"/>
            <ac:spMk id="33" creationId="{5C3B65A0-198A-C3E8-6722-76560C93882C}"/>
          </ac:spMkLst>
        </pc:spChg>
        <pc:grpChg chg="add mod">
          <ac:chgData name="Muhammad Hamza Qamar" userId="34603e4815010628" providerId="LiveId" clId="{61AECFD5-AD3B-4F62-859C-943C62BC5DC6}" dt="2026-01-03T18:52:07.651" v="643" actId="164"/>
          <ac:grpSpMkLst>
            <pc:docMk/>
            <pc:sldMk cId="0" sldId="258"/>
            <ac:grpSpMk id="42" creationId="{AA6BB7CE-8739-9670-CE14-FB707328D37A}"/>
          </ac:grpSpMkLst>
        </pc:grpChg>
        <pc:picChg chg="del">
          <ac:chgData name="Muhammad Hamza Qamar" userId="34603e4815010628" providerId="LiveId" clId="{61AECFD5-AD3B-4F62-859C-943C62BC5DC6}" dt="2026-01-07T14:07:58.527" v="1101" actId="478"/>
          <ac:picMkLst>
            <pc:docMk/>
            <pc:sldMk cId="0" sldId="258"/>
            <ac:picMk id="3" creationId="{B1108F28-BA35-01C1-A7D9-DE2B55C318C5}"/>
          </ac:picMkLst>
        </pc:picChg>
        <pc:picChg chg="add mod">
          <ac:chgData name="Muhammad Hamza Qamar" userId="34603e4815010628" providerId="LiveId" clId="{61AECFD5-AD3B-4F62-859C-943C62BC5DC6}" dt="2026-01-07T14:08:22.954" v="1104" actId="1076"/>
          <ac:picMkLst>
            <pc:docMk/>
            <pc:sldMk cId="0" sldId="258"/>
            <ac:picMk id="4" creationId="{96316F8F-B658-BC46-723F-92F25AD946FE}"/>
          </ac:picMkLst>
        </pc:picChg>
      </pc:sldChg>
      <pc:sldChg chg="modSp mod modTransition">
        <pc:chgData name="Muhammad Hamza Qamar" userId="34603e4815010628" providerId="LiveId" clId="{61AECFD5-AD3B-4F62-859C-943C62BC5DC6}" dt="2026-01-07T15:02:46.641" v="1545" actId="2711"/>
        <pc:sldMkLst>
          <pc:docMk/>
          <pc:sldMk cId="0" sldId="259"/>
        </pc:sldMkLst>
        <pc:spChg chg="mod">
          <ac:chgData name="Muhammad Hamza Qamar" userId="34603e4815010628" providerId="LiveId" clId="{61AECFD5-AD3B-4F62-859C-943C62BC5DC6}" dt="2026-01-07T15:02:05.347" v="1539" actId="2711"/>
          <ac:spMkLst>
            <pc:docMk/>
            <pc:sldMk cId="0" sldId="259"/>
            <ac:spMk id="19" creationId="{CE0D80EF-13AC-FCB0-D989-BF9F7378A983}"/>
          </ac:spMkLst>
        </pc:spChg>
        <pc:spChg chg="mod">
          <ac:chgData name="Muhammad Hamza Qamar" userId="34603e4815010628" providerId="LiveId" clId="{61AECFD5-AD3B-4F62-859C-943C62BC5DC6}" dt="2026-01-07T15:02:19.677" v="1541" actId="2711"/>
          <ac:spMkLst>
            <pc:docMk/>
            <pc:sldMk cId="0" sldId="259"/>
            <ac:spMk id="21" creationId="{149AD0CC-EF02-7865-0C96-D3D34C24761C}"/>
          </ac:spMkLst>
        </pc:spChg>
        <pc:spChg chg="mod">
          <ac:chgData name="Muhammad Hamza Qamar" userId="34603e4815010628" providerId="LiveId" clId="{61AECFD5-AD3B-4F62-859C-943C62BC5DC6}" dt="2026-01-07T15:02:11.267" v="1540" actId="2711"/>
          <ac:spMkLst>
            <pc:docMk/>
            <pc:sldMk cId="0" sldId="259"/>
            <ac:spMk id="22" creationId="{424D76D4-9DC3-2CC1-0FC0-BB669F1BED9E}"/>
          </ac:spMkLst>
        </pc:spChg>
        <pc:spChg chg="mod">
          <ac:chgData name="Muhammad Hamza Qamar" userId="34603e4815010628" providerId="LiveId" clId="{61AECFD5-AD3B-4F62-859C-943C62BC5DC6}" dt="2026-01-07T15:02:26.774" v="1542" actId="2711"/>
          <ac:spMkLst>
            <pc:docMk/>
            <pc:sldMk cId="0" sldId="259"/>
            <ac:spMk id="24" creationId="{A25BCDEE-86C1-5438-CA45-66569553912D}"/>
          </ac:spMkLst>
        </pc:spChg>
        <pc:spChg chg="mod">
          <ac:chgData name="Muhammad Hamza Qamar" userId="34603e4815010628" providerId="LiveId" clId="{61AECFD5-AD3B-4F62-859C-943C62BC5DC6}" dt="2026-01-07T15:02:33.301" v="1543" actId="2711"/>
          <ac:spMkLst>
            <pc:docMk/>
            <pc:sldMk cId="0" sldId="259"/>
            <ac:spMk id="25" creationId="{05700FDF-0EE4-20D2-4A07-AACCCAE6C45C}"/>
          </ac:spMkLst>
        </pc:spChg>
        <pc:spChg chg="mod">
          <ac:chgData name="Muhammad Hamza Qamar" userId="34603e4815010628" providerId="LiveId" clId="{61AECFD5-AD3B-4F62-859C-943C62BC5DC6}" dt="2026-01-07T15:02:46.641" v="1545" actId="2711"/>
          <ac:spMkLst>
            <pc:docMk/>
            <pc:sldMk cId="0" sldId="259"/>
            <ac:spMk id="27" creationId="{E1679F97-2E5E-B15F-CC1E-99DFA279FC50}"/>
          </ac:spMkLst>
        </pc:spChg>
        <pc:spChg chg="mod">
          <ac:chgData name="Muhammad Hamza Qamar" userId="34603e4815010628" providerId="LiveId" clId="{61AECFD5-AD3B-4F62-859C-943C62BC5DC6}" dt="2026-01-07T15:02:38.847" v="1544" actId="2711"/>
          <ac:spMkLst>
            <pc:docMk/>
            <pc:sldMk cId="0" sldId="259"/>
            <ac:spMk id="28" creationId="{006C1C43-9D08-F578-DA12-C724F8FA998D}"/>
          </ac:spMkLst>
        </pc:spChg>
      </pc:sldChg>
      <pc:sldChg chg="addSp delSp modSp mod modTransition setBg addAnim delAnim modAnim">
        <pc:chgData name="Muhammad Hamza Qamar" userId="34603e4815010628" providerId="LiveId" clId="{61AECFD5-AD3B-4F62-859C-943C62BC5DC6}" dt="2026-01-07T15:03:44.177" v="1553" actId="2711"/>
        <pc:sldMkLst>
          <pc:docMk/>
          <pc:sldMk cId="0" sldId="260"/>
        </pc:sldMkLst>
        <pc:spChg chg="mod">
          <ac:chgData name="Muhammad Hamza Qamar" userId="34603e4815010628" providerId="LiveId" clId="{61AECFD5-AD3B-4F62-859C-943C62BC5DC6}" dt="2026-01-07T15:03:00.267" v="1546" actId="2711"/>
          <ac:spMkLst>
            <pc:docMk/>
            <pc:sldMk cId="0" sldId="260"/>
            <ac:spMk id="44" creationId="{100063EF-25AA-3AA4-B393-BE4FA53953D6}"/>
          </ac:spMkLst>
        </pc:spChg>
        <pc:spChg chg="add mod">
          <ac:chgData name="Muhammad Hamza Qamar" userId="34603e4815010628" providerId="LiveId" clId="{61AECFD5-AD3B-4F62-859C-943C62BC5DC6}" dt="2026-01-03T19:44:09.541" v="807" actId="208"/>
          <ac:spMkLst>
            <pc:docMk/>
            <pc:sldMk cId="0" sldId="260"/>
            <ac:spMk id="45" creationId="{F3F67C30-2FF6-861D-0588-C16A3F0FCE78}"/>
          </ac:spMkLst>
        </pc:spChg>
        <pc:spChg chg="add mod">
          <ac:chgData name="Muhammad Hamza Qamar" userId="34603e4815010628" providerId="LiveId" clId="{61AECFD5-AD3B-4F62-859C-943C62BC5DC6}" dt="2026-01-03T19:45:57.219" v="819" actId="14861"/>
          <ac:spMkLst>
            <pc:docMk/>
            <pc:sldMk cId="0" sldId="260"/>
            <ac:spMk id="46" creationId="{D478F9E6-507F-64A6-CF9D-9760043BA423}"/>
          </ac:spMkLst>
        </pc:spChg>
        <pc:spChg chg="add mod">
          <ac:chgData name="Muhammad Hamza Qamar" userId="34603e4815010628" providerId="LiveId" clId="{61AECFD5-AD3B-4F62-859C-943C62BC5DC6}" dt="2026-01-03T19:42:51.115" v="803" actId="20577"/>
          <ac:spMkLst>
            <pc:docMk/>
            <pc:sldMk cId="0" sldId="260"/>
            <ac:spMk id="47" creationId="{D5FFB6E5-44F0-E51E-4AE6-D3403C208353}"/>
          </ac:spMkLst>
        </pc:spChg>
        <pc:spChg chg="add mod">
          <ac:chgData name="Muhammad Hamza Qamar" userId="34603e4815010628" providerId="LiveId" clId="{61AECFD5-AD3B-4F62-859C-943C62BC5DC6}" dt="2026-01-07T15:03:13.398" v="1548" actId="2711"/>
          <ac:spMkLst>
            <pc:docMk/>
            <pc:sldMk cId="0" sldId="260"/>
            <ac:spMk id="48" creationId="{598C7682-BA15-E4C4-923E-F2E5C34EF91B}"/>
          </ac:spMkLst>
        </pc:spChg>
        <pc:spChg chg="mod">
          <ac:chgData name="Muhammad Hamza Qamar" userId="34603e4815010628" providerId="LiveId" clId="{61AECFD5-AD3B-4F62-859C-943C62BC5DC6}" dt="2026-01-07T15:03:06.205" v="1547" actId="2711"/>
          <ac:spMkLst>
            <pc:docMk/>
            <pc:sldMk cId="0" sldId="260"/>
            <ac:spMk id="49" creationId="{0C46966D-68E7-C5C2-A923-44C00BBA82C6}"/>
          </ac:spMkLst>
        </pc:spChg>
        <pc:spChg chg="mod">
          <ac:chgData name="Muhammad Hamza Qamar" userId="34603e4815010628" providerId="LiveId" clId="{61AECFD5-AD3B-4F62-859C-943C62BC5DC6}" dt="2026-01-03T20:00:56.072" v="906" actId="1076"/>
          <ac:spMkLst>
            <pc:docMk/>
            <pc:sldMk cId="0" sldId="260"/>
            <ac:spMk id="50" creationId="{A7E55588-A79B-BFD7-F53A-610E172CB2F3}"/>
          </ac:spMkLst>
        </pc:spChg>
        <pc:spChg chg="add mod">
          <ac:chgData name="Muhammad Hamza Qamar" userId="34603e4815010628" providerId="LiveId" clId="{61AECFD5-AD3B-4F62-859C-943C62BC5DC6}" dt="2026-01-03T19:33:14.747" v="735" actId="207"/>
          <ac:spMkLst>
            <pc:docMk/>
            <pc:sldMk cId="0" sldId="260"/>
            <ac:spMk id="51" creationId="{FABB2370-53C7-B213-0491-6ADC8BFDB2E7}"/>
          </ac:spMkLst>
        </pc:spChg>
        <pc:spChg chg="add mod">
          <ac:chgData name="Muhammad Hamza Qamar" userId="34603e4815010628" providerId="LiveId" clId="{61AECFD5-AD3B-4F62-859C-943C62BC5DC6}" dt="2026-01-03T19:34:39.222" v="750" actId="113"/>
          <ac:spMkLst>
            <pc:docMk/>
            <pc:sldMk cId="0" sldId="260"/>
            <ac:spMk id="52" creationId="{2EE75F11-4BD9-3276-6CBB-D111290F936E}"/>
          </ac:spMkLst>
        </pc:spChg>
        <pc:spChg chg="add mod">
          <ac:chgData name="Muhammad Hamza Qamar" userId="34603e4815010628" providerId="LiveId" clId="{61AECFD5-AD3B-4F62-859C-943C62BC5DC6}" dt="2026-01-07T15:03:26.036" v="1550" actId="2711"/>
          <ac:spMkLst>
            <pc:docMk/>
            <pc:sldMk cId="0" sldId="260"/>
            <ac:spMk id="53" creationId="{04B5E4DA-6E8D-C213-1440-B559F43044E7}"/>
          </ac:spMkLst>
        </pc:spChg>
        <pc:spChg chg="add mod">
          <ac:chgData name="Muhammad Hamza Qamar" userId="34603e4815010628" providerId="LiveId" clId="{61AECFD5-AD3B-4F62-859C-943C62BC5DC6}" dt="2026-01-07T15:03:20.237" v="1549" actId="2711"/>
          <ac:spMkLst>
            <pc:docMk/>
            <pc:sldMk cId="0" sldId="260"/>
            <ac:spMk id="54" creationId="{14F5F5CA-600D-B2D9-02AC-BBA0A35EC4F2}"/>
          </ac:spMkLst>
        </pc:spChg>
        <pc:spChg chg="mod topLvl">
          <ac:chgData name="Muhammad Hamza Qamar" userId="34603e4815010628" providerId="LiveId" clId="{61AECFD5-AD3B-4F62-859C-943C62BC5DC6}" dt="2026-01-07T15:03:37.962" v="1552" actId="1076"/>
          <ac:spMkLst>
            <pc:docMk/>
            <pc:sldMk cId="0" sldId="260"/>
            <ac:spMk id="55" creationId="{A099E5BE-D342-ED04-2D75-B0989A58D4A6}"/>
          </ac:spMkLst>
        </pc:spChg>
        <pc:spChg chg="add mod topLvl">
          <ac:chgData name="Muhammad Hamza Qamar" userId="34603e4815010628" providerId="LiveId" clId="{61AECFD5-AD3B-4F62-859C-943C62BC5DC6}" dt="2026-01-07T15:03:34.236" v="1551" actId="2711"/>
          <ac:spMkLst>
            <pc:docMk/>
            <pc:sldMk cId="0" sldId="260"/>
            <ac:spMk id="58" creationId="{77C686B5-BC0D-A247-B849-A6BD5A934907}"/>
          </ac:spMkLst>
        </pc:spChg>
        <pc:spChg chg="add mod topLvl">
          <ac:chgData name="Muhammad Hamza Qamar" userId="34603e4815010628" providerId="LiveId" clId="{61AECFD5-AD3B-4F62-859C-943C62BC5DC6}" dt="2026-01-07T15:03:44.177" v="1553" actId="2711"/>
          <ac:spMkLst>
            <pc:docMk/>
            <pc:sldMk cId="0" sldId="260"/>
            <ac:spMk id="59" creationId="{E2EE8965-B984-468D-B9DA-E6BF3DD5E4CA}"/>
          </ac:spMkLst>
        </pc:spChg>
        <pc:spChg chg="add del mod">
          <ac:chgData name="Muhammad Hamza Qamar" userId="34603e4815010628" providerId="LiveId" clId="{61AECFD5-AD3B-4F62-859C-943C62BC5DC6}" dt="2026-01-03T19:42:54.462" v="805" actId="6549"/>
          <ac:spMkLst>
            <pc:docMk/>
            <pc:sldMk cId="0" sldId="260"/>
            <ac:spMk id="77" creationId="{DB5590A3-1B9A-B583-4E58-BADF851E8D50}"/>
          </ac:spMkLst>
        </pc:spChg>
        <pc:spChg chg="add mod">
          <ac:chgData name="Muhammad Hamza Qamar" userId="34603e4815010628" providerId="LiveId" clId="{61AECFD5-AD3B-4F62-859C-943C62BC5DC6}" dt="2026-01-03T20:11:54.374" v="944" actId="1076"/>
          <ac:spMkLst>
            <pc:docMk/>
            <pc:sldMk cId="0" sldId="260"/>
            <ac:spMk id="83" creationId="{9FE50595-431D-5858-88ED-11F8CC8D1CF1}"/>
          </ac:spMkLst>
        </pc:spChg>
        <pc:spChg chg="add mod">
          <ac:chgData name="Muhammad Hamza Qamar" userId="34603e4815010628" providerId="LiveId" clId="{61AECFD5-AD3B-4F62-859C-943C62BC5DC6}" dt="2026-01-03T19:56:21.572" v="852"/>
          <ac:spMkLst>
            <pc:docMk/>
            <pc:sldMk cId="0" sldId="260"/>
            <ac:spMk id="84" creationId="{6320D57A-5C7A-B6E1-2B91-6B037D0F0123}"/>
          </ac:spMkLst>
        </pc:spChg>
        <pc:grpChg chg="add mod">
          <ac:chgData name="Muhammad Hamza Qamar" userId="34603e4815010628" providerId="LiveId" clId="{61AECFD5-AD3B-4F62-859C-943C62BC5DC6}" dt="2026-01-03T19:47:53.481" v="828" actId="164"/>
          <ac:grpSpMkLst>
            <pc:docMk/>
            <pc:sldMk cId="0" sldId="260"/>
            <ac:grpSpMk id="78" creationId="{6F350E40-82A6-F7A7-BA8E-E69D068F5023}"/>
          </ac:grpSpMkLst>
        </pc:grpChg>
        <pc:grpChg chg="add mod">
          <ac:chgData name="Muhammad Hamza Qamar" userId="34603e4815010628" providerId="LiveId" clId="{61AECFD5-AD3B-4F62-859C-943C62BC5DC6}" dt="2026-01-03T19:48:12.356" v="830" actId="164"/>
          <ac:grpSpMkLst>
            <pc:docMk/>
            <pc:sldMk cId="0" sldId="260"/>
            <ac:grpSpMk id="79" creationId="{D0813F67-5EED-2798-C8E9-B8DB7C6D04FA}"/>
          </ac:grpSpMkLst>
        </pc:grpChg>
        <pc:grpChg chg="add mod">
          <ac:chgData name="Muhammad Hamza Qamar" userId="34603e4815010628" providerId="LiveId" clId="{61AECFD5-AD3B-4F62-859C-943C62BC5DC6}" dt="2026-01-03T20:15:36.028" v="946" actId="164"/>
          <ac:grpSpMkLst>
            <pc:docMk/>
            <pc:sldMk cId="0" sldId="260"/>
            <ac:grpSpMk id="85" creationId="{FBFD04EF-D0A4-9E73-A8E5-4B16514F1EEC}"/>
          </ac:grpSpMkLst>
        </pc:grpChg>
        <pc:picChg chg="add mod">
          <ac:chgData name="Muhammad Hamza Qamar" userId="34603e4815010628" providerId="LiveId" clId="{61AECFD5-AD3B-4F62-859C-943C62BC5DC6}" dt="2026-01-07T14:11:15.169" v="1107" actId="1076"/>
          <ac:picMkLst>
            <pc:docMk/>
            <pc:sldMk cId="0" sldId="260"/>
            <ac:picMk id="3" creationId="{B599288F-724F-F5E1-F241-AA1BEAE0298A}"/>
          </ac:picMkLst>
        </pc:picChg>
        <pc:picChg chg="add del mod">
          <ac:chgData name="Muhammad Hamza Qamar" userId="34603e4815010628" providerId="LiveId" clId="{61AECFD5-AD3B-4F62-859C-943C62BC5DC6}" dt="2026-01-07T14:10:59.575" v="1105" actId="478"/>
          <ac:picMkLst>
            <pc:docMk/>
            <pc:sldMk cId="0" sldId="260"/>
            <ac:picMk id="75" creationId="{6ED12953-A00B-0835-0464-825106DDEBCE}"/>
          </ac:picMkLst>
        </pc:picChg>
      </pc:sldChg>
      <pc:sldChg chg="modSp mod">
        <pc:chgData name="Muhammad Hamza Qamar" userId="34603e4815010628" providerId="LiveId" clId="{61AECFD5-AD3B-4F62-859C-943C62BC5DC6}" dt="2026-01-07T15:04:48.016" v="1560" actId="2711"/>
        <pc:sldMkLst>
          <pc:docMk/>
          <pc:sldMk cId="0" sldId="262"/>
        </pc:sldMkLst>
        <pc:spChg chg="mod">
          <ac:chgData name="Muhammad Hamza Qamar" userId="34603e4815010628" providerId="LiveId" clId="{61AECFD5-AD3B-4F62-859C-943C62BC5DC6}" dt="2026-01-07T15:04:19.759" v="1556" actId="2711"/>
          <ac:spMkLst>
            <pc:docMk/>
            <pc:sldMk cId="0" sldId="262"/>
            <ac:spMk id="104" creationId="{CF0A6D16-CFFE-FC22-1943-F2F2FB2B397E}"/>
          </ac:spMkLst>
        </pc:spChg>
        <pc:spChg chg="mod">
          <ac:chgData name="Muhammad Hamza Qamar" userId="34603e4815010628" providerId="LiveId" clId="{61AECFD5-AD3B-4F62-859C-943C62BC5DC6}" dt="2026-01-07T15:04:12.599" v="1555" actId="2711"/>
          <ac:spMkLst>
            <pc:docMk/>
            <pc:sldMk cId="0" sldId="262"/>
            <ac:spMk id="105" creationId="{2430A6A4-D4E5-E059-4B96-5D0C15933045}"/>
          </ac:spMkLst>
        </pc:spChg>
        <pc:spChg chg="mod">
          <ac:chgData name="Muhammad Hamza Qamar" userId="34603e4815010628" providerId="LiveId" clId="{61AECFD5-AD3B-4F62-859C-943C62BC5DC6}" dt="2026-01-07T15:04:04.710" v="1554" actId="2711"/>
          <ac:spMkLst>
            <pc:docMk/>
            <pc:sldMk cId="0" sldId="262"/>
            <ac:spMk id="106" creationId="{A9147D85-06E5-4D38-F145-DDBF5936FA8A}"/>
          </ac:spMkLst>
        </pc:spChg>
        <pc:spChg chg="mod">
          <ac:chgData name="Muhammad Hamza Qamar" userId="34603e4815010628" providerId="LiveId" clId="{61AECFD5-AD3B-4F62-859C-943C62BC5DC6}" dt="2026-01-07T15:04:26.005" v="1557" actId="2711"/>
          <ac:spMkLst>
            <pc:docMk/>
            <pc:sldMk cId="0" sldId="262"/>
            <ac:spMk id="107" creationId="{1FA195BE-842E-8CE7-DD25-44A15F6514A2}"/>
          </ac:spMkLst>
        </pc:spChg>
        <pc:spChg chg="mod">
          <ac:chgData name="Muhammad Hamza Qamar" userId="34603e4815010628" providerId="LiveId" clId="{61AECFD5-AD3B-4F62-859C-943C62BC5DC6}" dt="2026-01-07T15:04:33.220" v="1558" actId="2711"/>
          <ac:spMkLst>
            <pc:docMk/>
            <pc:sldMk cId="0" sldId="262"/>
            <ac:spMk id="108" creationId="{063C0AAF-44AC-39C7-1F60-EF72B5B0887F}"/>
          </ac:spMkLst>
        </pc:spChg>
        <pc:spChg chg="mod">
          <ac:chgData name="Muhammad Hamza Qamar" userId="34603e4815010628" providerId="LiveId" clId="{61AECFD5-AD3B-4F62-859C-943C62BC5DC6}" dt="2026-01-07T15:04:48.016" v="1560" actId="2711"/>
          <ac:spMkLst>
            <pc:docMk/>
            <pc:sldMk cId="0" sldId="262"/>
            <ac:spMk id="109" creationId="{D1C633DF-FAE6-B227-27CE-97A7E902B652}"/>
          </ac:spMkLst>
        </pc:spChg>
        <pc:spChg chg="mod">
          <ac:chgData name="Muhammad Hamza Qamar" userId="34603e4815010628" providerId="LiveId" clId="{61AECFD5-AD3B-4F62-859C-943C62BC5DC6}" dt="2026-01-07T15:04:40.864" v="1559" actId="2711"/>
          <ac:spMkLst>
            <pc:docMk/>
            <pc:sldMk cId="0" sldId="262"/>
            <ac:spMk id="110" creationId="{0E92493D-4857-D00E-4731-F724FD865B68}"/>
          </ac:spMkLst>
        </pc:spChg>
      </pc:sldChg>
      <pc:sldChg chg="delSp mod delAnim">
        <pc:chgData name="Muhammad Hamza Qamar" userId="34603e4815010628" providerId="LiveId" clId="{61AECFD5-AD3B-4F62-859C-943C62BC5DC6}" dt="2026-01-07T14:02:17.701" v="1100" actId="21"/>
        <pc:sldMkLst>
          <pc:docMk/>
          <pc:sldMk cId="0" sldId="265"/>
        </pc:sldMkLst>
        <pc:spChg chg="del">
          <ac:chgData name="Muhammad Hamza Qamar" userId="34603e4815010628" providerId="LiveId" clId="{61AECFD5-AD3B-4F62-859C-943C62BC5DC6}" dt="2026-01-07T14:02:17.701" v="1100" actId="21"/>
          <ac:spMkLst>
            <pc:docMk/>
            <pc:sldMk cId="0" sldId="265"/>
            <ac:spMk id="10" creationId="{A5BE78A8-C4FC-857B-9EB4-2265481E2573}"/>
          </ac:spMkLst>
        </pc:spChg>
      </pc:sldChg>
      <pc:sldChg chg="addSp delSp modSp mod addAnim delAnim">
        <pc:chgData name="Muhammad Hamza Qamar" userId="34603e4815010628" providerId="LiveId" clId="{61AECFD5-AD3B-4F62-859C-943C62BC5DC6}" dt="2026-01-07T15:36:08.180" v="1776" actId="14826"/>
        <pc:sldMkLst>
          <pc:docMk/>
          <pc:sldMk cId="3571244797" sldId="267"/>
        </pc:sldMkLst>
        <pc:spChg chg="mod topLvl">
          <ac:chgData name="Muhammad Hamza Qamar" userId="34603e4815010628" providerId="LiveId" clId="{61AECFD5-AD3B-4F62-859C-943C62BC5DC6}" dt="2026-01-07T15:32:55.536" v="1739"/>
          <ac:spMkLst>
            <pc:docMk/>
            <pc:sldMk cId="3571244797" sldId="267"/>
            <ac:spMk id="12" creationId="{20D70F07-1DFF-05C3-00C2-2E6836B272AB}"/>
          </ac:spMkLst>
        </pc:spChg>
        <pc:spChg chg="add del mod topLvl">
          <ac:chgData name="Muhammad Hamza Qamar" userId="34603e4815010628" providerId="LiveId" clId="{61AECFD5-AD3B-4F62-859C-943C62BC5DC6}" dt="2026-01-07T15:33:38.622" v="1773" actId="1076"/>
          <ac:spMkLst>
            <pc:docMk/>
            <pc:sldMk cId="3571244797" sldId="267"/>
            <ac:spMk id="13" creationId="{068AB486-6D10-C345-2DFD-CA96C87956DD}"/>
          </ac:spMkLst>
        </pc:spChg>
        <pc:grpChg chg="add del mod">
          <ac:chgData name="Muhammad Hamza Qamar" userId="34603e4815010628" providerId="LiveId" clId="{61AECFD5-AD3B-4F62-859C-943C62BC5DC6}" dt="2026-01-07T15:32:55.536" v="1739"/>
          <ac:grpSpMkLst>
            <pc:docMk/>
            <pc:sldMk cId="3571244797" sldId="267"/>
            <ac:grpSpMk id="14" creationId="{A0F8142A-9E29-4400-4DB4-72E29E36755F}"/>
          </ac:grpSpMkLst>
        </pc:grpChg>
        <pc:picChg chg="add del">
          <ac:chgData name="Muhammad Hamza Qamar" userId="34603e4815010628" providerId="LiveId" clId="{61AECFD5-AD3B-4F62-859C-943C62BC5DC6}" dt="2026-01-07T15:19:43.391" v="1692" actId="22"/>
          <ac:picMkLst>
            <pc:docMk/>
            <pc:sldMk cId="3571244797" sldId="267"/>
            <ac:picMk id="5" creationId="{68383237-D1D6-B0AF-3256-6ACDC594A650}"/>
          </ac:picMkLst>
        </pc:picChg>
        <pc:picChg chg="mod">
          <ac:chgData name="Muhammad Hamza Qamar" userId="34603e4815010628" providerId="LiveId" clId="{61AECFD5-AD3B-4F62-859C-943C62BC5DC6}" dt="2026-01-07T15:36:08.180" v="1776" actId="14826"/>
          <ac:picMkLst>
            <pc:docMk/>
            <pc:sldMk cId="3571244797" sldId="267"/>
            <ac:picMk id="16" creationId="{77199D5E-1B95-555B-F050-D6C435153048}"/>
          </ac:picMkLst>
        </pc:picChg>
      </pc:sldChg>
      <pc:sldChg chg="addSp delSp modSp add mod addAnim delAnim modAnim">
        <pc:chgData name="Muhammad Hamza Qamar" userId="34603e4815010628" providerId="LiveId" clId="{61AECFD5-AD3B-4F62-859C-943C62BC5DC6}" dt="2026-01-07T15:20:30.662" v="1697" actId="1038"/>
        <pc:sldMkLst>
          <pc:docMk/>
          <pc:sldMk cId="2758641853" sldId="269"/>
        </pc:sldMkLst>
        <pc:spChg chg="add mod">
          <ac:chgData name="Muhammad Hamza Qamar" userId="34603e4815010628" providerId="LiveId" clId="{61AECFD5-AD3B-4F62-859C-943C62BC5DC6}" dt="2026-01-07T15:00:03.349" v="1519" actId="2711"/>
          <ac:spMkLst>
            <pc:docMk/>
            <pc:sldMk cId="2758641853" sldId="269"/>
            <ac:spMk id="3" creationId="{4F532948-34B6-162F-3E08-F4659FB1117C}"/>
          </ac:spMkLst>
        </pc:spChg>
        <pc:spChg chg="add mod">
          <ac:chgData name="Muhammad Hamza Qamar" userId="34603e4815010628" providerId="LiveId" clId="{61AECFD5-AD3B-4F62-859C-943C62BC5DC6}" dt="2026-01-07T14:14:40.773" v="1120" actId="1076"/>
          <ac:spMkLst>
            <pc:docMk/>
            <pc:sldMk cId="2758641853" sldId="269"/>
            <ac:spMk id="4" creationId="{9CD8A6E9-DB95-F192-FF10-A85EC21A9BD3}"/>
          </ac:spMkLst>
        </pc:spChg>
        <pc:spChg chg="add mod">
          <ac:chgData name="Muhammad Hamza Qamar" userId="34603e4815010628" providerId="LiveId" clId="{61AECFD5-AD3B-4F62-859C-943C62BC5DC6}" dt="2026-01-07T14:14:40.773" v="1120" actId="1076"/>
          <ac:spMkLst>
            <pc:docMk/>
            <pc:sldMk cId="2758641853" sldId="269"/>
            <ac:spMk id="5" creationId="{7D8B048C-22E3-0AC5-3AF7-3160D206502F}"/>
          </ac:spMkLst>
        </pc:spChg>
        <pc:spChg chg="add mod">
          <ac:chgData name="Muhammad Hamza Qamar" userId="34603e4815010628" providerId="LiveId" clId="{61AECFD5-AD3B-4F62-859C-943C62BC5DC6}" dt="2026-01-07T15:20:30.662" v="1697" actId="1038"/>
          <ac:spMkLst>
            <pc:docMk/>
            <pc:sldMk cId="2758641853" sldId="269"/>
            <ac:spMk id="6" creationId="{E7F2530E-AD4D-A830-B677-C1777A3A0C1C}"/>
          </ac:spMkLst>
        </pc:spChg>
        <pc:spChg chg="add mod">
          <ac:chgData name="Muhammad Hamza Qamar" userId="34603e4815010628" providerId="LiveId" clId="{61AECFD5-AD3B-4F62-859C-943C62BC5DC6}" dt="2026-01-07T15:20:30.662" v="1697" actId="1038"/>
          <ac:spMkLst>
            <pc:docMk/>
            <pc:sldMk cId="2758641853" sldId="269"/>
            <ac:spMk id="7" creationId="{E21A77CF-B3CC-7C8A-38D9-203ED9005389}"/>
          </ac:spMkLst>
        </pc:spChg>
        <pc:spChg chg="add mod">
          <ac:chgData name="Muhammad Hamza Qamar" userId="34603e4815010628" providerId="LiveId" clId="{61AECFD5-AD3B-4F62-859C-943C62BC5DC6}" dt="2026-01-07T14:14:40.773" v="1120" actId="1076"/>
          <ac:spMkLst>
            <pc:docMk/>
            <pc:sldMk cId="2758641853" sldId="269"/>
            <ac:spMk id="8" creationId="{5F0FF064-F04C-A08A-34B7-166D2775EAE1}"/>
          </ac:spMkLst>
        </pc:spChg>
        <pc:spChg chg="add mod">
          <ac:chgData name="Muhammad Hamza Qamar" userId="34603e4815010628" providerId="LiveId" clId="{61AECFD5-AD3B-4F62-859C-943C62BC5DC6}" dt="2026-01-07T14:14:40.773" v="1120" actId="1076"/>
          <ac:spMkLst>
            <pc:docMk/>
            <pc:sldMk cId="2758641853" sldId="269"/>
            <ac:spMk id="9" creationId="{5275BDF7-39CA-A676-A54B-61BBE79566CA}"/>
          </ac:spMkLst>
        </pc:spChg>
        <pc:spChg chg="add mod">
          <ac:chgData name="Muhammad Hamza Qamar" userId="34603e4815010628" providerId="LiveId" clId="{61AECFD5-AD3B-4F62-859C-943C62BC5DC6}" dt="2026-01-07T15:00:20.270" v="1521" actId="2711"/>
          <ac:spMkLst>
            <pc:docMk/>
            <pc:sldMk cId="2758641853" sldId="269"/>
            <ac:spMk id="10" creationId="{81EB0830-3735-EF2F-5A6C-2127F843806C}"/>
          </ac:spMkLst>
        </pc:spChg>
        <pc:spChg chg="add mod">
          <ac:chgData name="Muhammad Hamza Qamar" userId="34603e4815010628" providerId="LiveId" clId="{61AECFD5-AD3B-4F62-859C-943C62BC5DC6}" dt="2026-01-07T15:00:12.047" v="1520" actId="2711"/>
          <ac:spMkLst>
            <pc:docMk/>
            <pc:sldMk cId="2758641853" sldId="269"/>
            <ac:spMk id="11" creationId="{252FFC7C-13BB-483E-93C4-079277EEE3A8}"/>
          </ac:spMkLst>
        </pc:spChg>
        <pc:spChg chg="add mod">
          <ac:chgData name="Muhammad Hamza Qamar" userId="34603e4815010628" providerId="LiveId" clId="{61AECFD5-AD3B-4F62-859C-943C62BC5DC6}" dt="2026-01-07T15:20:30.662" v="1697" actId="1038"/>
          <ac:spMkLst>
            <pc:docMk/>
            <pc:sldMk cId="2758641853" sldId="269"/>
            <ac:spMk id="12" creationId="{6FA51FE9-719B-DF22-6251-95A73F902633}"/>
          </ac:spMkLst>
        </pc:spChg>
        <pc:spChg chg="add mod">
          <ac:chgData name="Muhammad Hamza Qamar" userId="34603e4815010628" providerId="LiveId" clId="{61AECFD5-AD3B-4F62-859C-943C62BC5DC6}" dt="2026-01-07T15:20:30.662" v="1697" actId="1038"/>
          <ac:spMkLst>
            <pc:docMk/>
            <pc:sldMk cId="2758641853" sldId="269"/>
            <ac:spMk id="13" creationId="{0E345FFC-6660-0790-D8EF-500BD8DE7E97}"/>
          </ac:spMkLst>
        </pc:spChg>
        <pc:spChg chg="add mod">
          <ac:chgData name="Muhammad Hamza Qamar" userId="34603e4815010628" providerId="LiveId" clId="{61AECFD5-AD3B-4F62-859C-943C62BC5DC6}" dt="2026-01-07T15:00:37.872" v="1523" actId="2711"/>
          <ac:spMkLst>
            <pc:docMk/>
            <pc:sldMk cId="2758641853" sldId="269"/>
            <ac:spMk id="14" creationId="{FD2D5435-CEBF-4B6D-4285-CF16F79332EB}"/>
          </ac:spMkLst>
        </pc:spChg>
        <pc:spChg chg="add mod">
          <ac:chgData name="Muhammad Hamza Qamar" userId="34603e4815010628" providerId="LiveId" clId="{61AECFD5-AD3B-4F62-859C-943C62BC5DC6}" dt="2026-01-07T15:00:29.615" v="1522" actId="2711"/>
          <ac:spMkLst>
            <pc:docMk/>
            <pc:sldMk cId="2758641853" sldId="269"/>
            <ac:spMk id="15" creationId="{EDA9E618-EEE3-42B4-36A4-D012993F9376}"/>
          </ac:spMkLst>
        </pc:spChg>
        <pc:spChg chg="del">
          <ac:chgData name="Muhammad Hamza Qamar" userId="34603e4815010628" providerId="LiveId" clId="{61AECFD5-AD3B-4F62-859C-943C62BC5DC6}" dt="2026-01-07T14:13:36.105" v="1114" actId="478"/>
          <ac:spMkLst>
            <pc:docMk/>
            <pc:sldMk cId="2758641853" sldId="269"/>
            <ac:spMk id="20" creationId="{3D6E76D6-A9FA-97EF-54FF-CED6ADFB8E1B}"/>
          </ac:spMkLst>
        </pc:spChg>
        <pc:spChg chg="del">
          <ac:chgData name="Muhammad Hamza Qamar" userId="34603e4815010628" providerId="LiveId" clId="{61AECFD5-AD3B-4F62-859C-943C62BC5DC6}" dt="2026-01-07T14:13:43.417" v="1115" actId="478"/>
          <ac:spMkLst>
            <pc:docMk/>
            <pc:sldMk cId="2758641853" sldId="269"/>
            <ac:spMk id="21" creationId="{72865FE7-E21C-9D8A-6D83-4B415CFFAA41}"/>
          </ac:spMkLst>
        </pc:spChg>
        <pc:spChg chg="del">
          <ac:chgData name="Muhammad Hamza Qamar" userId="34603e4815010628" providerId="LiveId" clId="{61AECFD5-AD3B-4F62-859C-943C62BC5DC6}" dt="2026-01-07T14:13:43.417" v="1115" actId="478"/>
          <ac:spMkLst>
            <pc:docMk/>
            <pc:sldMk cId="2758641853" sldId="269"/>
            <ac:spMk id="24" creationId="{F9459937-9514-5FC5-655D-82F781290A4F}"/>
          </ac:spMkLst>
        </pc:spChg>
        <pc:spChg chg="del">
          <ac:chgData name="Muhammad Hamza Qamar" userId="34603e4815010628" providerId="LiveId" clId="{61AECFD5-AD3B-4F62-859C-943C62BC5DC6}" dt="2026-01-07T14:13:43.417" v="1115" actId="478"/>
          <ac:spMkLst>
            <pc:docMk/>
            <pc:sldMk cId="2758641853" sldId="269"/>
            <ac:spMk id="27" creationId="{847AC62A-6541-7DC7-93B7-D059AD85C9C3}"/>
          </ac:spMkLst>
        </pc:spChg>
        <pc:spChg chg="del">
          <ac:chgData name="Muhammad Hamza Qamar" userId="34603e4815010628" providerId="LiveId" clId="{61AECFD5-AD3B-4F62-859C-943C62BC5DC6}" dt="2026-01-07T14:13:43.417" v="1115" actId="478"/>
          <ac:spMkLst>
            <pc:docMk/>
            <pc:sldMk cId="2758641853" sldId="269"/>
            <ac:spMk id="28" creationId="{56FB551A-F2A6-14B0-21C9-9B65650434FC}"/>
          </ac:spMkLst>
        </pc:spChg>
        <pc:spChg chg="del">
          <ac:chgData name="Muhammad Hamza Qamar" userId="34603e4815010628" providerId="LiveId" clId="{61AECFD5-AD3B-4F62-859C-943C62BC5DC6}" dt="2026-01-07T14:13:36.105" v="1114" actId="478"/>
          <ac:spMkLst>
            <pc:docMk/>
            <pc:sldMk cId="2758641853" sldId="269"/>
            <ac:spMk id="32" creationId="{D0991D21-EC73-A801-FF37-963F55020C89}"/>
          </ac:spMkLst>
        </pc:spChg>
        <pc:spChg chg="del">
          <ac:chgData name="Muhammad Hamza Qamar" userId="34603e4815010628" providerId="LiveId" clId="{61AECFD5-AD3B-4F62-859C-943C62BC5DC6}" dt="2026-01-07T14:13:36.105" v="1114" actId="478"/>
          <ac:spMkLst>
            <pc:docMk/>
            <pc:sldMk cId="2758641853" sldId="269"/>
            <ac:spMk id="33" creationId="{3DA21EB1-02C0-31E0-8CAC-6ABAB28B92A7}"/>
          </ac:spMkLst>
        </pc:spChg>
        <pc:grpChg chg="del">
          <ac:chgData name="Muhammad Hamza Qamar" userId="34603e4815010628" providerId="LiveId" clId="{61AECFD5-AD3B-4F62-859C-943C62BC5DC6}" dt="2026-01-07T14:13:36.105" v="1114" actId="478"/>
          <ac:grpSpMkLst>
            <pc:docMk/>
            <pc:sldMk cId="2758641853" sldId="269"/>
            <ac:grpSpMk id="36" creationId="{F31C515C-418B-B197-C9F4-5ACAC5567E26}"/>
          </ac:grpSpMkLst>
        </pc:grpChg>
        <pc:picChg chg="add mod">
          <ac:chgData name="Muhammad Hamza Qamar" userId="34603e4815010628" providerId="LiveId" clId="{61AECFD5-AD3B-4F62-859C-943C62BC5DC6}" dt="2026-01-07T14:14:01.010" v="1118" actId="1076"/>
          <ac:picMkLst>
            <pc:docMk/>
            <pc:sldMk cId="2758641853" sldId="269"/>
            <ac:picMk id="2" creationId="{9AC51672-7FA0-A319-F1F2-D8A7348B8CC2}"/>
          </ac:picMkLst>
        </pc:picChg>
        <pc:picChg chg="del">
          <ac:chgData name="Muhammad Hamza Qamar" userId="34603e4815010628" providerId="LiveId" clId="{61AECFD5-AD3B-4F62-859C-943C62BC5DC6}" dt="2026-01-07T14:12:23.424" v="1111" actId="478"/>
          <ac:picMkLst>
            <pc:docMk/>
            <pc:sldMk cId="2758641853" sldId="269"/>
            <ac:picMk id="31" creationId="{65F2F99E-7B32-BEFD-71CA-769C717E0DBA}"/>
          </ac:picMkLst>
        </pc:picChg>
      </pc:sldChg>
      <pc:sldChg chg="addSp modSp add del modAnim">
        <pc:chgData name="Muhammad Hamza Qamar" userId="34603e4815010628" providerId="LiveId" clId="{61AECFD5-AD3B-4F62-859C-943C62BC5DC6}" dt="2026-01-07T14:15:11.278" v="1123" actId="47"/>
        <pc:sldMkLst>
          <pc:docMk/>
          <pc:sldMk cId="1876318866" sldId="270"/>
        </pc:sldMkLst>
        <pc:picChg chg="add mod">
          <ac:chgData name="Muhammad Hamza Qamar" userId="34603e4815010628" providerId="LiveId" clId="{61AECFD5-AD3B-4F62-859C-943C62BC5DC6}" dt="2026-01-07T14:13:16.912" v="1113"/>
          <ac:picMkLst>
            <pc:docMk/>
            <pc:sldMk cId="1876318866" sldId="270"/>
            <ac:picMk id="2" creationId="{AEAAD62D-9300-A0EF-5560-2757E98B146C}"/>
          </ac:picMkLst>
        </pc:picChg>
      </pc:sldChg>
      <pc:sldChg chg="add del">
        <pc:chgData name="Muhammad Hamza Qamar" userId="34603e4815010628" providerId="LiveId" clId="{61AECFD5-AD3B-4F62-859C-943C62BC5DC6}" dt="2026-01-07T14:54:13.754" v="1226" actId="47"/>
        <pc:sldMkLst>
          <pc:docMk/>
          <pc:sldMk cId="4125579364" sldId="270"/>
        </pc:sldMkLst>
      </pc:sldChg>
      <pc:sldMasterChg chg="setBg modSldLayout">
        <pc:chgData name="Muhammad Hamza Qamar" userId="34603e4815010628" providerId="LiveId" clId="{61AECFD5-AD3B-4F62-859C-943C62BC5DC6}" dt="2026-01-03T17:13:23.083" v="272"/>
        <pc:sldMasterMkLst>
          <pc:docMk/>
          <pc:sldMasterMk cId="0" sldId="2147483648"/>
        </pc:sldMasterMkLst>
        <pc:sldLayoutChg chg="setBg">
          <pc:chgData name="Muhammad Hamza Qamar" userId="34603e4815010628" providerId="LiveId" clId="{61AECFD5-AD3B-4F62-859C-943C62BC5DC6}" dt="2026-01-03T17:13:23.083" v="272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Muhammad Hamza Qamar" userId="34603e4815010628" providerId="LiveId" clId="{61AECFD5-AD3B-4F62-859C-943C62BC5DC6}" dt="2026-01-03T17:13:23.083" v="272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Muhammad Hamza Qamar" userId="34603e4815010628" providerId="LiveId" clId="{61AECFD5-AD3B-4F62-859C-943C62BC5DC6}" dt="2026-01-03T17:13:23.083" v="272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Muhammad Hamza Qamar" userId="34603e4815010628" providerId="LiveId" clId="{61AECFD5-AD3B-4F62-859C-943C62BC5DC6}" dt="2026-01-03T17:13:23.083" v="272"/>
          <pc:sldLayoutMkLst>
            <pc:docMk/>
            <pc:sldMasterMk cId="0" sldId="2147483648"/>
            <pc:sldLayoutMk cId="0" sldId="2147483652"/>
          </pc:sldLayoutMkLst>
        </pc:sldLayoutChg>
        <pc:sldLayoutChg chg="setBg">
          <pc:chgData name="Muhammad Hamza Qamar" userId="34603e4815010628" providerId="LiveId" clId="{61AECFD5-AD3B-4F62-859C-943C62BC5DC6}" dt="2026-01-03T17:13:23.083" v="272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Muhammad Hamza Qamar" userId="34603e4815010628" providerId="LiveId" clId="{61AECFD5-AD3B-4F62-859C-943C62BC5DC6}" dt="2026-01-03T17:13:23.083" v="272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Muhammad Hamza Qamar" userId="34603e4815010628" providerId="LiveId" clId="{61AECFD5-AD3B-4F62-859C-943C62BC5DC6}" dt="2026-01-03T17:13:23.083" v="272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Muhammad Hamza Qamar" userId="34603e4815010628" providerId="LiveId" clId="{61AECFD5-AD3B-4F62-859C-943C62BC5DC6}" dt="2026-01-03T17:13:23.083" v="272"/>
          <pc:sldLayoutMkLst>
            <pc:docMk/>
            <pc:sldMasterMk cId="0" sldId="2147483648"/>
            <pc:sldLayoutMk cId="0" sldId="2147483656"/>
          </pc:sldLayoutMkLst>
        </pc:sldLayoutChg>
        <pc:sldLayoutChg chg="setBg">
          <pc:chgData name="Muhammad Hamza Qamar" userId="34603e4815010628" providerId="LiveId" clId="{61AECFD5-AD3B-4F62-859C-943C62BC5DC6}" dt="2026-01-03T17:13:23.083" v="272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Muhammad Hamza Qamar" userId="34603e4815010628" providerId="LiveId" clId="{61AECFD5-AD3B-4F62-859C-943C62BC5DC6}" dt="2026-01-03T17:13:23.083" v="272"/>
          <pc:sldLayoutMkLst>
            <pc:docMk/>
            <pc:sldMasterMk cId="0" sldId="2147483648"/>
            <pc:sldLayoutMk cId="0" sldId="2147483658"/>
          </pc:sldLayoutMkLst>
        </pc:sldLayoutChg>
        <pc:sldLayoutChg chg="setBg">
          <pc:chgData name="Muhammad Hamza Qamar" userId="34603e4815010628" providerId="LiveId" clId="{61AECFD5-AD3B-4F62-859C-943C62BC5DC6}" dt="2026-01-03T17:13:23.083" v="272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bdul\OneDrive\Desktop\Books%201\AICT%20Lab\Final%20Lab\Elite%20Stat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bdul\OneDrive\Desktop\Books%201\AICT%20Lab\Final%20Lab\Elite%20Stat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bdul\OneDrive\Desktop\Books%201\AICT%20Lab\Final%20Lab\Elite%20Stat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Category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712A-4EA4-8605-D491317FD28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712A-4EA4-8605-D491317FD285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712A-4EA4-8605-D491317FD285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712A-4EA4-8605-D491317FD28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Summaries!$B$3:$B$6</c:f>
              <c:strCache>
                <c:ptCount val="4"/>
                <c:pt idx="0">
                  <c:v>House</c:v>
                </c:pt>
                <c:pt idx="1">
                  <c:v>Appartment</c:v>
                </c:pt>
                <c:pt idx="2">
                  <c:v>Office</c:v>
                </c:pt>
                <c:pt idx="3">
                  <c:v>Building</c:v>
                </c:pt>
              </c:strCache>
            </c:strRef>
          </c:cat>
          <c:val>
            <c:numRef>
              <c:f>Summaries!$C$3:$C$6</c:f>
              <c:numCache>
                <c:formatCode>General</c:formatCode>
                <c:ptCount val="4"/>
                <c:pt idx="0">
                  <c:v>6</c:v>
                </c:pt>
                <c:pt idx="1">
                  <c:v>3</c:v>
                </c:pt>
                <c:pt idx="2">
                  <c:v>2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12A-4EA4-8605-D491317FD285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>
      <a:glow rad="228600">
        <a:schemeClr val="accent5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Status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1012-43C0-9FBA-C55D0127F8E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1012-43C0-9FBA-C55D0127F8E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Summaries!$B$10:$B$11</c:f>
              <c:strCache>
                <c:ptCount val="2"/>
                <c:pt idx="0">
                  <c:v>For Sale</c:v>
                </c:pt>
                <c:pt idx="1">
                  <c:v>For Rent</c:v>
                </c:pt>
              </c:strCache>
            </c:strRef>
          </c:cat>
          <c:val>
            <c:numRef>
              <c:f>Summaries!$C$10:$C$11</c:f>
              <c:numCache>
                <c:formatCode>General</c:formatCode>
                <c:ptCount val="2"/>
                <c:pt idx="0">
                  <c:v>6</c:v>
                </c:pt>
                <c:pt idx="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012-43C0-9FBA-C55D0127F8E5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>
      <a:glow rad="228600">
        <a:schemeClr val="accent4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Cities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AC8C-485C-9A12-2FE9F213B09D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AC8C-485C-9A12-2FE9F213B09D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AC8C-485C-9A12-2FE9F213B09D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AC8C-485C-9A12-2FE9F213B09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Summaries!$B$15:$B$18</c:f>
              <c:strCache>
                <c:ptCount val="4"/>
                <c:pt idx="0">
                  <c:v>Islamabad</c:v>
                </c:pt>
                <c:pt idx="1">
                  <c:v>Lahore</c:v>
                </c:pt>
                <c:pt idx="2">
                  <c:v>Karachi</c:v>
                </c:pt>
                <c:pt idx="3">
                  <c:v>Rawalpindi</c:v>
                </c:pt>
              </c:strCache>
            </c:strRef>
          </c:cat>
          <c:val>
            <c:numRef>
              <c:f>Summaries!$C$15:$C$18</c:f>
              <c:numCache>
                <c:formatCode>General</c:formatCode>
                <c:ptCount val="4"/>
                <c:pt idx="0">
                  <c:v>2</c:v>
                </c:pt>
                <c:pt idx="1">
                  <c:v>6</c:v>
                </c:pt>
                <c:pt idx="2">
                  <c:v>3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C8C-485C-9A12-2FE9F213B09D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>
      <a:glow rad="2286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jpeg>
</file>

<file path=ppt/media/image2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7738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6D33-CDAF-2AD8-5686-18D36E7BC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01AFC8-A533-E7E0-219D-31E380FA3D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7F016E-90C5-C741-366F-0CE70E153F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695D1C-B538-2D9F-5906-83DC0B65A4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48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" Target="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hyperlink" Target="https://aict-lab-project.github.io/AICT-Final-Projec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rgbClr val="040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tall glass building with a sign on it&#10;&#10;AI-generated content may be incorrect.">
            <a:extLst>
              <a:ext uri="{FF2B5EF4-FFF2-40B4-BE49-F238E27FC236}">
                <a16:creationId xmlns:a16="http://schemas.microsoft.com/office/drawing/2014/main" id="{213B097C-0617-B8B4-3A85-C60AD63F3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25730"/>
            <a:ext cx="5394960" cy="837069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C82B04D-A195-2FB1-FADC-1E127D23E2BA}"/>
              </a:ext>
            </a:extLst>
          </p:cNvPr>
          <p:cNvGrpSpPr/>
          <p:nvPr/>
        </p:nvGrpSpPr>
        <p:grpSpPr>
          <a:xfrm>
            <a:off x="6280189" y="1794114"/>
            <a:ext cx="7620252" cy="4867876"/>
            <a:chOff x="6280189" y="1794114"/>
            <a:chExt cx="7620252" cy="4867876"/>
          </a:xfrm>
        </p:grpSpPr>
        <p:sp>
          <p:nvSpPr>
            <p:cNvPr id="24" name="Text 0">
              <a:extLst>
                <a:ext uri="{FF2B5EF4-FFF2-40B4-BE49-F238E27FC236}">
                  <a16:creationId xmlns:a16="http://schemas.microsoft.com/office/drawing/2014/main" id="{807806C3-0064-E1DF-BF3D-F7D5B17012AD}"/>
                </a:ext>
              </a:extLst>
            </p:cNvPr>
            <p:cNvSpPr/>
            <p:nvPr/>
          </p:nvSpPr>
          <p:spPr>
            <a:xfrm>
              <a:off x="6424029" y="1794114"/>
              <a:ext cx="7199504" cy="70877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5550"/>
                </a:lnSpc>
                <a:buNone/>
              </a:pPr>
              <a:r>
                <a:rPr lang="en-US" sz="48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+mj-lt"/>
                  <a:ea typeface="Mona Sans Semi Bold" pitchFamily="34" charset="-122"/>
                  <a:cs typeface="Times New Roman" panose="02020603050405020304" pitchFamily="18" charset="0"/>
                </a:rPr>
                <a:t>Elite States</a:t>
              </a:r>
              <a:endParaRPr lang="en-US" sz="4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75D6BCB-5375-22CF-D641-1E09A5F8B9F5}"/>
                </a:ext>
              </a:extLst>
            </p:cNvPr>
            <p:cNvGrpSpPr/>
            <p:nvPr/>
          </p:nvGrpSpPr>
          <p:grpSpPr>
            <a:xfrm>
              <a:off x="6280189" y="2984445"/>
              <a:ext cx="7620252" cy="3677545"/>
              <a:chOff x="6280189" y="2984445"/>
              <a:chExt cx="7620252" cy="3677545"/>
            </a:xfrm>
          </p:grpSpPr>
          <p:sp>
            <p:nvSpPr>
              <p:cNvPr id="26" name="Text 1">
                <a:extLst>
                  <a:ext uri="{FF2B5EF4-FFF2-40B4-BE49-F238E27FC236}">
                    <a16:creationId xmlns:a16="http://schemas.microsoft.com/office/drawing/2014/main" id="{78BDE168-7105-F32E-C8A5-F5DB2ABD42D3}"/>
                  </a:ext>
                </a:extLst>
              </p:cNvPr>
              <p:cNvSpPr/>
              <p:nvPr/>
            </p:nvSpPr>
            <p:spPr>
              <a:xfrm>
                <a:off x="6344020" y="2984445"/>
                <a:ext cx="7556421" cy="362903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850"/>
                  </a:lnSpc>
                  <a:buNone/>
                </a:pPr>
                <a:r>
                  <a:rPr lang="en-US" sz="24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Times New Roman" panose="02020603050405020304" pitchFamily="18" charset="0"/>
                    <a:ea typeface="Funnel Sans" pitchFamily="34" charset="-122"/>
                    <a:cs typeface="Times New Roman" panose="02020603050405020304" pitchFamily="18" charset="0"/>
                  </a:rPr>
                  <a:t>The Legacy of Excellence</a:t>
                </a:r>
                <a:endParaRPr lang="en-US" sz="24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Text 3">
                <a:extLst>
                  <a:ext uri="{FF2B5EF4-FFF2-40B4-BE49-F238E27FC236}">
                    <a16:creationId xmlns:a16="http://schemas.microsoft.com/office/drawing/2014/main" id="{355C423B-D231-6E0B-F9CE-408646C534F9}"/>
                  </a:ext>
                </a:extLst>
              </p:cNvPr>
              <p:cNvSpPr/>
              <p:nvPr/>
            </p:nvSpPr>
            <p:spPr>
              <a:xfrm>
                <a:off x="6280189" y="6371716"/>
                <a:ext cx="7556421" cy="290274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250"/>
                  </a:lnSpc>
                  <a:buNone/>
                </a:pPr>
                <a:r>
                  <a:rPr lang="en-US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+mj-lt"/>
                    <a:ea typeface="Funnel Sans" pitchFamily="34" charset="-122"/>
                    <a:cs typeface="Times New Roman" panose="02020603050405020304" pitchFamily="18" charset="0"/>
                  </a:rPr>
                  <a:t>Course: AICT-LAB | Instructor: Miss Ramsha Khalid | Date: 02-01-2026</a:t>
                </a:r>
                <a:endParaRPr 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j-lt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D56BAD7-4D74-A8DD-E39C-6F89A274B722}"/>
                  </a:ext>
                </a:extLst>
              </p:cNvPr>
              <p:cNvSpPr txBox="1"/>
              <p:nvPr/>
            </p:nvSpPr>
            <p:spPr>
              <a:xfrm>
                <a:off x="6280189" y="3817620"/>
                <a:ext cx="7343344" cy="18424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2250"/>
                  </a:lnSpc>
                </a:pPr>
                <a:r>
                  <a:rPr lang="en-US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+mj-lt"/>
                    <a:ea typeface="Funnel Sans" pitchFamily="34" charset="-122"/>
                    <a:cs typeface="Times New Roman" panose="02020603050405020304" pitchFamily="18" charset="0"/>
                  </a:rPr>
                  <a:t>Malik Aliyan Zawar</a:t>
                </a:r>
              </a:p>
              <a:p>
                <a:pPr>
                  <a:lnSpc>
                    <a:spcPts val="2250"/>
                  </a:lnSpc>
                </a:pPr>
                <a:r>
                  <a:rPr lang="en-US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+mj-lt"/>
                    <a:ea typeface="Funnel Sans" pitchFamily="34" charset="-122"/>
                    <a:cs typeface="Times New Roman" panose="02020603050405020304" pitchFamily="18" charset="0"/>
                  </a:rPr>
                  <a:t>Muhammad Hamza Qamar</a:t>
                </a:r>
              </a:p>
              <a:p>
                <a:pPr>
                  <a:lnSpc>
                    <a:spcPts val="2250"/>
                  </a:lnSpc>
                </a:pPr>
                <a:r>
                  <a:rPr lang="en-US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+mj-lt"/>
                    <a:ea typeface="Funnel Sans" pitchFamily="34" charset="-122"/>
                    <a:cs typeface="Times New Roman" panose="02020603050405020304" pitchFamily="18" charset="0"/>
                  </a:rPr>
                  <a:t>Saad Mahmood</a:t>
                </a:r>
              </a:p>
              <a:p>
                <a:pPr>
                  <a:lnSpc>
                    <a:spcPts val="2250"/>
                  </a:lnSpc>
                </a:pPr>
                <a:r>
                  <a:rPr lang="en-US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+mj-lt"/>
                    <a:ea typeface="Funnel Sans" pitchFamily="34" charset="-122"/>
                    <a:cs typeface="Times New Roman" panose="02020603050405020304" pitchFamily="18" charset="0"/>
                  </a:rPr>
                  <a:t>Muhammad Abdullah Siddique</a:t>
                </a:r>
              </a:p>
              <a:p>
                <a:pPr>
                  <a:lnSpc>
                    <a:spcPts val="2250"/>
                  </a:lnSpc>
                </a:pPr>
                <a:r>
                  <a:rPr lang="en-US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+mj-lt"/>
                    <a:ea typeface="Funnel Sans" pitchFamily="34" charset="-122"/>
                    <a:cs typeface="Times New Roman" panose="02020603050405020304" pitchFamily="18" charset="0"/>
                  </a:rPr>
                  <a:t>Muhammad Sheharyar</a:t>
                </a:r>
              </a:p>
              <a:p>
                <a:pPr>
                  <a:lnSpc>
                    <a:spcPts val="2250"/>
                  </a:lnSpc>
                </a:pPr>
                <a:r>
                  <a:rPr lang="en-US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+mj-lt"/>
                    <a:ea typeface="Funnel Sans" pitchFamily="34" charset="-122"/>
                    <a:cs typeface="Times New Roman" panose="02020603050405020304" pitchFamily="18" charset="0"/>
                  </a:rPr>
                  <a:t>Abdul Hannan.</a:t>
                </a:r>
                <a:endParaRPr lang="en-US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+mj-lt"/>
                  <a:cs typeface="Times New Roman" panose="02020603050405020304" pitchFamily="18" charset="0"/>
                </a:endParaRPr>
              </a:p>
            </p:txBody>
          </p:sp>
        </p:grp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C6DFD852-D58C-F838-095C-25C325481D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0227" y="754380"/>
            <a:ext cx="4314401" cy="23515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>
        <p14:prism isContent="1" isInverted="1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40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79859" y="1654076"/>
            <a:ext cx="222409" cy="222409"/>
          </a:xfrm>
          <a:prstGeom prst="rect">
            <a:avLst/>
          </a:prstGeom>
        </p:spPr>
      </p:pic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59159" y="1654076"/>
            <a:ext cx="222409" cy="222409"/>
          </a:xfrm>
          <a:prstGeom prst="rect">
            <a:avLst/>
          </a:prstGeom>
        </p:spPr>
      </p:pic>
      <p:sp>
        <p:nvSpPr>
          <p:cNvPr id="15" name="Text 2">
            <a:extLst>
              <a:ext uri="{FF2B5EF4-FFF2-40B4-BE49-F238E27FC236}">
                <a16:creationId xmlns:a16="http://schemas.microsoft.com/office/drawing/2014/main" id="{3161C1FB-939F-651E-622C-AF89A466F1C7}"/>
              </a:ext>
            </a:extLst>
          </p:cNvPr>
          <p:cNvSpPr/>
          <p:nvPr/>
        </p:nvSpPr>
        <p:spPr>
          <a:xfrm>
            <a:off x="2624257" y="745808"/>
            <a:ext cx="7962543" cy="463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DDDDDD"/>
                </a:solidFill>
                <a:latin typeface="+mj-lt"/>
                <a:ea typeface="Mona Sans Semi Bold" pitchFamily="34" charset="-122"/>
                <a:cs typeface="Mona Sans Semi Bold" pitchFamily="34" charset="-120"/>
              </a:rPr>
              <a:t>Critical Reflection: Our Journey to Excellence</a:t>
            </a:r>
            <a:endParaRPr lang="en-US" sz="2900" b="1" dirty="0">
              <a:latin typeface="+mj-lt"/>
            </a:endParaRPr>
          </a:p>
        </p:txBody>
      </p:sp>
      <p:sp>
        <p:nvSpPr>
          <p:cNvPr id="16" name="Shape 3">
            <a:extLst>
              <a:ext uri="{FF2B5EF4-FFF2-40B4-BE49-F238E27FC236}">
                <a16:creationId xmlns:a16="http://schemas.microsoft.com/office/drawing/2014/main" id="{026FAF3E-4CAB-FAD9-D33A-2B00421A1C83}"/>
              </a:ext>
            </a:extLst>
          </p:cNvPr>
          <p:cNvSpPr/>
          <p:nvPr/>
        </p:nvSpPr>
        <p:spPr>
          <a:xfrm>
            <a:off x="2624257" y="1598533"/>
            <a:ext cx="333732" cy="333732"/>
          </a:xfrm>
          <a:prstGeom prst="roundRect">
            <a:avLst>
              <a:gd name="adj" fmla="val 18667"/>
            </a:avLst>
          </a:prstGeom>
          <a:solidFill>
            <a:srgbClr val="F4D03F"/>
          </a:solidFill>
          <a:ln w="7620">
            <a:solidFill>
              <a:srgbClr val="DAB62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F5A075A7-6F8C-CDAA-1C18-42F4E3F1E81A}"/>
              </a:ext>
            </a:extLst>
          </p:cNvPr>
          <p:cNvSpPr/>
          <p:nvPr/>
        </p:nvSpPr>
        <p:spPr>
          <a:xfrm>
            <a:off x="3106222" y="1649492"/>
            <a:ext cx="2138958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+mj-lt"/>
                <a:ea typeface="Mona Sans Semi Bold" pitchFamily="34" charset="-122"/>
                <a:cs typeface="Mona Sans Semi Bold" pitchFamily="34" charset="-120"/>
              </a:rPr>
              <a:t>Brand Identity Achieved</a:t>
            </a:r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Shape 6">
            <a:extLst>
              <a:ext uri="{FF2B5EF4-FFF2-40B4-BE49-F238E27FC236}">
                <a16:creationId xmlns:a16="http://schemas.microsoft.com/office/drawing/2014/main" id="{E8419F0A-2490-76D1-5B88-D64E9BACCEE5}"/>
              </a:ext>
            </a:extLst>
          </p:cNvPr>
          <p:cNvSpPr/>
          <p:nvPr/>
        </p:nvSpPr>
        <p:spPr>
          <a:xfrm>
            <a:off x="7503557" y="1598533"/>
            <a:ext cx="333732" cy="333732"/>
          </a:xfrm>
          <a:prstGeom prst="roundRect">
            <a:avLst>
              <a:gd name="adj" fmla="val 18667"/>
            </a:avLst>
          </a:prstGeom>
          <a:solidFill>
            <a:srgbClr val="8F8F8F"/>
          </a:solidFill>
          <a:ln w="7620">
            <a:solidFill>
              <a:srgbClr val="75757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7">
            <a:extLst>
              <a:ext uri="{FF2B5EF4-FFF2-40B4-BE49-F238E27FC236}">
                <a16:creationId xmlns:a16="http://schemas.microsoft.com/office/drawing/2014/main" id="{6B24DB3D-2849-AAE4-9BB5-584D469C3DA8}"/>
              </a:ext>
            </a:extLst>
          </p:cNvPr>
          <p:cNvSpPr/>
          <p:nvPr/>
        </p:nvSpPr>
        <p:spPr>
          <a:xfrm>
            <a:off x="7985522" y="1649492"/>
            <a:ext cx="1854041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+mj-lt"/>
                <a:ea typeface="Mona Sans Semi Bold" pitchFamily="34" charset="-122"/>
                <a:cs typeface="Mona Sans Semi Bold" pitchFamily="34" charset="-120"/>
              </a:rPr>
              <a:t>Responsive Mastery</a:t>
            </a:r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266179C-B1A5-1E59-1C02-E693AB12C5CA}"/>
              </a:ext>
            </a:extLst>
          </p:cNvPr>
          <p:cNvGrpSpPr/>
          <p:nvPr/>
        </p:nvGrpSpPr>
        <p:grpSpPr>
          <a:xfrm>
            <a:off x="3106222" y="2029420"/>
            <a:ext cx="8907303" cy="949166"/>
            <a:chOff x="3106222" y="2029420"/>
            <a:chExt cx="8907303" cy="949166"/>
          </a:xfrm>
        </p:grpSpPr>
        <p:sp>
          <p:nvSpPr>
            <p:cNvPr id="18" name="Text 5">
              <a:extLst>
                <a:ext uri="{FF2B5EF4-FFF2-40B4-BE49-F238E27FC236}">
                  <a16:creationId xmlns:a16="http://schemas.microsoft.com/office/drawing/2014/main" id="{D1E8497B-3B1A-D85C-691B-97A83C718564}"/>
                </a:ext>
              </a:extLst>
            </p:cNvPr>
            <p:cNvSpPr/>
            <p:nvPr/>
          </p:nvSpPr>
          <p:spPr>
            <a:xfrm>
              <a:off x="3106222" y="2029420"/>
              <a:ext cx="4028003" cy="71187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1850"/>
                </a:lnSpc>
                <a:buNone/>
              </a:pPr>
              <a:r>
                <a:rPr lang="en-US" sz="1400" b="1" dirty="0">
                  <a:solidFill>
                    <a:schemeClr val="bg1"/>
                  </a:solidFill>
                  <a:latin typeface="+mj-lt"/>
                  <a:ea typeface="Funnel Sans" pitchFamily="34" charset="-122"/>
                  <a:cs typeface="Funnel Sans" pitchFamily="34" charset="-120"/>
                </a:rPr>
                <a:t>Successfully establishing a consistent and excellent 'Luxury' brand identity across all web pages..</a:t>
              </a:r>
              <a:endParaRPr lang="en-US" sz="1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1" name="Text 8">
              <a:extLst>
                <a:ext uri="{FF2B5EF4-FFF2-40B4-BE49-F238E27FC236}">
                  <a16:creationId xmlns:a16="http://schemas.microsoft.com/office/drawing/2014/main" id="{08185E92-0AAF-7787-7C26-C8E698DEAD06}"/>
                </a:ext>
              </a:extLst>
            </p:cNvPr>
            <p:cNvSpPr/>
            <p:nvPr/>
          </p:nvSpPr>
          <p:spPr>
            <a:xfrm>
              <a:off x="7985522" y="2029420"/>
              <a:ext cx="4028003" cy="94916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1850"/>
                </a:lnSpc>
              </a:pPr>
              <a:r>
                <a:rPr lang="en-US" sz="1400" b="1" dirty="0">
                  <a:solidFill>
                    <a:schemeClr val="bg1"/>
                  </a:solidFill>
                </a:rPr>
                <a:t>Learning how to use responsive media queries properly so that websites work perfectly on mobile phones and provide a smooth user experience on all devices.</a:t>
              </a:r>
              <a:endParaRPr lang="en-US" sz="14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76E4C577-5031-22E8-B5F8-BE75ABD724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9014" y="3156695"/>
            <a:ext cx="3241098" cy="462903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39C79EB-D6B4-FC5C-97EA-CD8F81D86A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06222" y="3348680"/>
            <a:ext cx="3904735" cy="39047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9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0">
    <p:bg>
      <p:bgPr>
        <a:solidFill>
          <a:srgbClr val="040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person in a suit&#10;&#10;AI-generated content may be incorrect.">
            <a:extLst>
              <a:ext uri="{FF2B5EF4-FFF2-40B4-BE49-F238E27FC236}">
                <a16:creationId xmlns:a16="http://schemas.microsoft.com/office/drawing/2014/main" id="{F2818BCF-7161-F349-5B6F-56D9F8177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7567" y="0"/>
            <a:ext cx="5522833" cy="8229600"/>
          </a:xfrm>
          <a:prstGeom prst="rect">
            <a:avLst/>
          </a:prstGeom>
        </p:spPr>
      </p:pic>
      <p:sp>
        <p:nvSpPr>
          <p:cNvPr id="8" name="Text 0">
            <a:extLst>
              <a:ext uri="{FF2B5EF4-FFF2-40B4-BE49-F238E27FC236}">
                <a16:creationId xmlns:a16="http://schemas.microsoft.com/office/drawing/2014/main" id="{C4E1548A-83C2-BCAA-A76A-2ADC1E8FF0CD}"/>
              </a:ext>
            </a:extLst>
          </p:cNvPr>
          <p:cNvSpPr/>
          <p:nvPr/>
        </p:nvSpPr>
        <p:spPr>
          <a:xfrm>
            <a:off x="793788" y="664260"/>
            <a:ext cx="7556421" cy="18688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700"/>
              </a:lnSpc>
              <a:buNone/>
            </a:pPr>
            <a:r>
              <a:rPr lang="en-US" sz="1335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Thank You</a:t>
            </a:r>
            <a:endParaRPr lang="en-US" sz="13350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79CCDAE3-26DD-1D1E-A712-52F0599096E7}"/>
              </a:ext>
            </a:extLst>
          </p:cNvPr>
          <p:cNvSpPr/>
          <p:nvPr/>
        </p:nvSpPr>
        <p:spPr>
          <a:xfrm>
            <a:off x="2882082" y="3869100"/>
            <a:ext cx="220890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6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Elite State </a:t>
            </a:r>
            <a:endParaRPr lang="en-US" sz="3600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 descr="A gold logo with a house and key&#10;&#10;AI-generated content may be incorrect.">
            <a:extLst>
              <a:ext uri="{FF2B5EF4-FFF2-40B4-BE49-F238E27FC236}">
                <a16:creationId xmlns:a16="http://schemas.microsoft.com/office/drawing/2014/main" id="{507D9140-8C6A-7645-D3CF-8D0B706F78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584" y="3741725"/>
            <a:ext cx="1404686" cy="7661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4040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72929F-DC0B-ECDF-360A-14B3AEB14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tall buildings&#10;&#10;AI-generated content may be incorrect.">
            <a:extLst>
              <a:ext uri="{FF2B5EF4-FFF2-40B4-BE49-F238E27FC236}">
                <a16:creationId xmlns:a16="http://schemas.microsoft.com/office/drawing/2014/main" id="{9AC51672-7FA0-A319-F1F2-D8A7348B8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242" y="0"/>
            <a:ext cx="6035158" cy="8029184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F532948-34B6-162F-3E08-F4659FB1117C}"/>
              </a:ext>
            </a:extLst>
          </p:cNvPr>
          <p:cNvSpPr/>
          <p:nvPr/>
        </p:nvSpPr>
        <p:spPr>
          <a:xfrm>
            <a:off x="571777" y="537925"/>
            <a:ext cx="5258872" cy="657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400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Mona Sans Semi Bold" pitchFamily="34" charset="-122"/>
                <a:cs typeface="Times New Roman" panose="02020603050405020304" pitchFamily="18" charset="0"/>
              </a:rPr>
              <a:t>Project Vision</a:t>
            </a:r>
            <a:endParaRPr lang="en-US" sz="4400" dirty="0">
              <a:solidFill>
                <a:schemeClr val="accent4">
                  <a:lumMod val="40000"/>
                  <a:lumOff val="6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9CD8A6E9-DB95-F192-FF10-A85EC21A9BD3}"/>
              </a:ext>
            </a:extLst>
          </p:cNvPr>
          <p:cNvSpPr/>
          <p:nvPr/>
        </p:nvSpPr>
        <p:spPr>
          <a:xfrm>
            <a:off x="571777" y="1510784"/>
            <a:ext cx="3730704" cy="2604016"/>
          </a:xfrm>
          <a:prstGeom prst="roundRect">
            <a:avLst>
              <a:gd name="adj" fmla="val 4214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7D8B048C-22E3-0AC5-3AF7-3160D206502F}"/>
              </a:ext>
            </a:extLst>
          </p:cNvPr>
          <p:cNvSpPr/>
          <p:nvPr/>
        </p:nvSpPr>
        <p:spPr>
          <a:xfrm>
            <a:off x="4581326" y="1510784"/>
            <a:ext cx="3730704" cy="2604016"/>
          </a:xfrm>
          <a:prstGeom prst="roundRect">
            <a:avLst>
              <a:gd name="adj" fmla="val 4214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9">
            <a:extLst>
              <a:ext uri="{FF2B5EF4-FFF2-40B4-BE49-F238E27FC236}">
                <a16:creationId xmlns:a16="http://schemas.microsoft.com/office/drawing/2014/main" id="{E7F2530E-AD4D-A830-B677-C1777A3A0C1C}"/>
              </a:ext>
            </a:extLst>
          </p:cNvPr>
          <p:cNvSpPr/>
          <p:nvPr/>
        </p:nvSpPr>
        <p:spPr>
          <a:xfrm>
            <a:off x="2506232" y="4436277"/>
            <a:ext cx="3730704" cy="2596039"/>
          </a:xfrm>
          <a:prstGeom prst="roundRect">
            <a:avLst>
              <a:gd name="adj" fmla="val 4227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10">
            <a:extLst>
              <a:ext uri="{FF2B5EF4-FFF2-40B4-BE49-F238E27FC236}">
                <a16:creationId xmlns:a16="http://schemas.microsoft.com/office/drawing/2014/main" id="{E21A77CF-B3CC-7C8A-38D9-203ED9005389}"/>
              </a:ext>
            </a:extLst>
          </p:cNvPr>
          <p:cNvSpPr/>
          <p:nvPr/>
        </p:nvSpPr>
        <p:spPr>
          <a:xfrm>
            <a:off x="2414792" y="4436278"/>
            <a:ext cx="91440" cy="2596039"/>
          </a:xfrm>
          <a:prstGeom prst="roundRect">
            <a:avLst>
              <a:gd name="adj" fmla="val 96621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10">
            <a:extLst>
              <a:ext uri="{FF2B5EF4-FFF2-40B4-BE49-F238E27FC236}">
                <a16:creationId xmlns:a16="http://schemas.microsoft.com/office/drawing/2014/main" id="{5F0FF064-F04C-A08A-34B7-166D2775EAE1}"/>
              </a:ext>
            </a:extLst>
          </p:cNvPr>
          <p:cNvSpPr/>
          <p:nvPr/>
        </p:nvSpPr>
        <p:spPr>
          <a:xfrm>
            <a:off x="465930" y="1518761"/>
            <a:ext cx="91440" cy="2596039"/>
          </a:xfrm>
          <a:prstGeom prst="roundRect">
            <a:avLst>
              <a:gd name="adj" fmla="val 96621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10">
            <a:extLst>
              <a:ext uri="{FF2B5EF4-FFF2-40B4-BE49-F238E27FC236}">
                <a16:creationId xmlns:a16="http://schemas.microsoft.com/office/drawing/2014/main" id="{5275BDF7-39CA-A676-A54B-61BBE79566CA}"/>
              </a:ext>
            </a:extLst>
          </p:cNvPr>
          <p:cNvSpPr/>
          <p:nvPr/>
        </p:nvSpPr>
        <p:spPr>
          <a:xfrm>
            <a:off x="4519651" y="1510784"/>
            <a:ext cx="91440" cy="2596039"/>
          </a:xfrm>
          <a:prstGeom prst="roundRect">
            <a:avLst>
              <a:gd name="adj" fmla="val 96621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81EB0830-3735-EF2F-5A6C-2127F843806C}"/>
              </a:ext>
            </a:extLst>
          </p:cNvPr>
          <p:cNvSpPr/>
          <p:nvPr/>
        </p:nvSpPr>
        <p:spPr>
          <a:xfrm>
            <a:off x="784580" y="1800582"/>
            <a:ext cx="3451859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Mona Sans Semi Bold" pitchFamily="34" charset="-122"/>
                <a:cs typeface="Times New Roman" panose="02020603050405020304" pitchFamily="18" charset="0"/>
              </a:rPr>
              <a:t>Responsive, High-Fidelity Platform</a:t>
            </a:r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252FFC7C-13BB-483E-93C4-079277EEE3A8}"/>
              </a:ext>
            </a:extLst>
          </p:cNvPr>
          <p:cNvSpPr/>
          <p:nvPr/>
        </p:nvSpPr>
        <p:spPr>
          <a:xfrm>
            <a:off x="784581" y="2584013"/>
            <a:ext cx="3195876" cy="1346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  <a:ea typeface="Funnel Sans" pitchFamily="34" charset="-122"/>
                <a:cs typeface="Times New Roman" panose="02020603050405020304" pitchFamily="18" charset="0"/>
              </a:rPr>
              <a:t>To develop a sophisticated and adaptable luxury real estate platform, ensuring seamless performance across all devices</a:t>
            </a:r>
            <a:r>
              <a:rPr lang="en-US" sz="16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sz="1650" dirty="0"/>
          </a:p>
        </p:txBody>
      </p:sp>
      <p:sp>
        <p:nvSpPr>
          <p:cNvPr id="12" name="Text 11">
            <a:extLst>
              <a:ext uri="{FF2B5EF4-FFF2-40B4-BE49-F238E27FC236}">
                <a16:creationId xmlns:a16="http://schemas.microsoft.com/office/drawing/2014/main" id="{6FA51FE9-719B-DF22-6251-95A73F902633}"/>
              </a:ext>
            </a:extLst>
          </p:cNvPr>
          <p:cNvSpPr/>
          <p:nvPr/>
        </p:nvSpPr>
        <p:spPr>
          <a:xfrm>
            <a:off x="2660909" y="4725897"/>
            <a:ext cx="3463290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Mona Sans Semi Bold" pitchFamily="34" charset="-122"/>
                <a:cs typeface="Times New Roman" panose="02020603050405020304" pitchFamily="18" charset="0"/>
              </a:rPr>
              <a:t>Defining The Art Of Living</a:t>
            </a:r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3" name="Text 12">
            <a:extLst>
              <a:ext uri="{FF2B5EF4-FFF2-40B4-BE49-F238E27FC236}">
                <a16:creationId xmlns:a16="http://schemas.microsoft.com/office/drawing/2014/main" id="{0E345FFC-6660-0790-D8EF-500BD8DE7E97}"/>
              </a:ext>
            </a:extLst>
          </p:cNvPr>
          <p:cNvSpPr/>
          <p:nvPr/>
        </p:nvSpPr>
        <p:spPr>
          <a:xfrm>
            <a:off x="2650456" y="5292335"/>
            <a:ext cx="3451858" cy="1346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  <a:ea typeface="Funnel Sans" pitchFamily="34" charset="-122"/>
                <a:cs typeface="Times New Roman" panose="02020603050405020304" pitchFamily="18" charset="0"/>
              </a:rPr>
              <a:t>Our unique selling proposition lies in curating exceptional digital experiences that truly embody the art of luxurious living.</a:t>
            </a:r>
            <a:endParaRPr lang="en-US" sz="2000" dirty="0">
              <a:solidFill>
                <a:schemeClr val="bg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FD2D5435-CEBF-4B6D-4285-CF16F79332EB}"/>
              </a:ext>
            </a:extLst>
          </p:cNvPr>
          <p:cNvSpPr/>
          <p:nvPr/>
        </p:nvSpPr>
        <p:spPr>
          <a:xfrm>
            <a:off x="4746308" y="1800582"/>
            <a:ext cx="2629376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Mona Sans Semi Bold" pitchFamily="34" charset="-122"/>
                <a:cs typeface="Times New Roman" panose="02020603050405020304" pitchFamily="18" charset="0"/>
              </a:rPr>
              <a:t>Core Functionality</a:t>
            </a:r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5" name="Text 8">
            <a:extLst>
              <a:ext uri="{FF2B5EF4-FFF2-40B4-BE49-F238E27FC236}">
                <a16:creationId xmlns:a16="http://schemas.microsoft.com/office/drawing/2014/main" id="{EDA9E618-EEE3-42B4-36A4-D012993F9376}"/>
              </a:ext>
            </a:extLst>
          </p:cNvPr>
          <p:cNvSpPr/>
          <p:nvPr/>
        </p:nvSpPr>
        <p:spPr>
          <a:xfrm>
            <a:off x="4777422" y="2238400"/>
            <a:ext cx="3195876" cy="168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  <a:ea typeface="Funnel Sans" pitchFamily="34" charset="-122"/>
                <a:cs typeface="Times New Roman" panose="02020603050405020304" pitchFamily="18" charset="0"/>
              </a:rPr>
              <a:t>Facilitating property acquisition, rental services, and offering expert "Smart Investment" consultations to discerning clients.</a:t>
            </a:r>
            <a:endParaRPr lang="en-US" sz="2000" dirty="0">
              <a:solidFill>
                <a:schemeClr val="bg1"/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641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bg>
      <p:bgPr>
        <a:solidFill>
          <a:srgbClr val="040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0">
            <a:extLst>
              <a:ext uri="{FF2B5EF4-FFF2-40B4-BE49-F238E27FC236}">
                <a16:creationId xmlns:a16="http://schemas.microsoft.com/office/drawing/2014/main" id="{1F1EBE1E-4278-D238-5B82-073BF90CE505}"/>
              </a:ext>
            </a:extLst>
          </p:cNvPr>
          <p:cNvSpPr/>
          <p:nvPr/>
        </p:nvSpPr>
        <p:spPr>
          <a:xfrm>
            <a:off x="6280190" y="1428869"/>
            <a:ext cx="74915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Mona Sans Semi Bold" pitchFamily="34" charset="-122"/>
                <a:cs typeface="Times New Roman" panose="02020603050405020304" pitchFamily="18" charset="0"/>
              </a:rPr>
              <a:t>The User Experience: Home</a:t>
            </a:r>
            <a:endParaRPr lang="en-US" sz="4450" dirty="0">
              <a:solidFill>
                <a:schemeClr val="accent4">
                  <a:lumMod val="40000"/>
                  <a:lumOff val="6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" name="Shape 1">
            <a:extLst>
              <a:ext uri="{FF2B5EF4-FFF2-40B4-BE49-F238E27FC236}">
                <a16:creationId xmlns:a16="http://schemas.microsoft.com/office/drawing/2014/main" id="{90C9CC3D-7D69-232B-4178-AB9D44657E36}"/>
              </a:ext>
            </a:extLst>
          </p:cNvPr>
          <p:cNvSpPr/>
          <p:nvPr/>
        </p:nvSpPr>
        <p:spPr>
          <a:xfrm>
            <a:off x="6280190" y="2477810"/>
            <a:ext cx="3664744" cy="2410897"/>
          </a:xfrm>
          <a:prstGeom prst="roundRect">
            <a:avLst>
              <a:gd name="adj" fmla="val 3952"/>
            </a:avLst>
          </a:prstGeom>
          <a:solidFill>
            <a:srgbClr val="404040"/>
          </a:solidFill>
          <a:ln w="38100">
            <a:solidFill>
              <a:schemeClr val="accent4">
                <a:lumMod val="40000"/>
                <a:lumOff val="60000"/>
              </a:scheme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4">
            <a:extLst>
              <a:ext uri="{FF2B5EF4-FFF2-40B4-BE49-F238E27FC236}">
                <a16:creationId xmlns:a16="http://schemas.microsoft.com/office/drawing/2014/main" id="{390876A9-24C6-4BC1-E44D-C6C400EB46B7}"/>
              </a:ext>
            </a:extLst>
          </p:cNvPr>
          <p:cNvSpPr/>
          <p:nvPr/>
        </p:nvSpPr>
        <p:spPr>
          <a:xfrm>
            <a:off x="10179368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404040"/>
          </a:solidFill>
          <a:ln w="38100">
            <a:solidFill>
              <a:schemeClr val="accent4">
                <a:lumMod val="40000"/>
                <a:lumOff val="60000"/>
              </a:scheme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7">
            <a:extLst>
              <a:ext uri="{FF2B5EF4-FFF2-40B4-BE49-F238E27FC236}">
                <a16:creationId xmlns:a16="http://schemas.microsoft.com/office/drawing/2014/main" id="{D683D83E-BD13-1EAF-6F97-88AA88EDE5AA}"/>
              </a:ext>
            </a:extLst>
          </p:cNvPr>
          <p:cNvSpPr/>
          <p:nvPr/>
        </p:nvSpPr>
        <p:spPr>
          <a:xfrm>
            <a:off x="6280190" y="511552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404040"/>
          </a:solidFill>
          <a:ln w="38100">
            <a:solidFill>
              <a:schemeClr val="accent4">
                <a:lumMod val="40000"/>
                <a:lumOff val="60000"/>
              </a:scheme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A6BB7CE-8739-9670-CE14-FB707328D37A}"/>
              </a:ext>
            </a:extLst>
          </p:cNvPr>
          <p:cNvGrpSpPr/>
          <p:nvPr/>
        </p:nvGrpSpPr>
        <p:grpSpPr>
          <a:xfrm>
            <a:off x="6514624" y="2712244"/>
            <a:ext cx="7087553" cy="3853934"/>
            <a:chOff x="6514624" y="2712244"/>
            <a:chExt cx="7087553" cy="3853934"/>
          </a:xfrm>
        </p:grpSpPr>
        <p:sp>
          <p:nvSpPr>
            <p:cNvPr id="15" name="Text 2">
              <a:extLst>
                <a:ext uri="{FF2B5EF4-FFF2-40B4-BE49-F238E27FC236}">
                  <a16:creationId xmlns:a16="http://schemas.microsoft.com/office/drawing/2014/main" id="{2D03B014-B7F5-CCD7-15B5-5FD5B68D9268}"/>
                </a:ext>
              </a:extLst>
            </p:cNvPr>
            <p:cNvSpPr/>
            <p:nvPr/>
          </p:nvSpPr>
          <p:spPr>
            <a:xfrm>
              <a:off x="6514624" y="2712244"/>
              <a:ext cx="3195876" cy="7086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4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  <a:ea typeface="Mona Sans Semi Bold" pitchFamily="34" charset="-122"/>
                  <a:cs typeface="Times New Roman" panose="02020603050405020304" pitchFamily="18" charset="0"/>
                </a:rPr>
                <a:t>Immersive Video Background</a:t>
              </a:r>
              <a:endPara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17" name="Text 5">
              <a:extLst>
                <a:ext uri="{FF2B5EF4-FFF2-40B4-BE49-F238E27FC236}">
                  <a16:creationId xmlns:a16="http://schemas.microsoft.com/office/drawing/2014/main" id="{DB7D62A6-7793-5D2C-5ED7-AB731EE140D7}"/>
                </a:ext>
              </a:extLst>
            </p:cNvPr>
            <p:cNvSpPr/>
            <p:nvPr/>
          </p:nvSpPr>
          <p:spPr>
            <a:xfrm>
              <a:off x="10406182" y="2712244"/>
              <a:ext cx="2983706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4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  <a:ea typeface="Mona Sans Semi Bold" pitchFamily="34" charset="-122"/>
                  <a:cs typeface="Times New Roman" panose="02020603050405020304" pitchFamily="18" charset="0"/>
                </a:rPr>
                <a:t>Sticky Navigation Bar</a:t>
              </a:r>
              <a:endPara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18" name="Text 6">
              <a:extLst>
                <a:ext uri="{FF2B5EF4-FFF2-40B4-BE49-F238E27FC236}">
                  <a16:creationId xmlns:a16="http://schemas.microsoft.com/office/drawing/2014/main" id="{251B6DC4-77DC-A45A-897E-2AAC4FC13E1D}"/>
                </a:ext>
              </a:extLst>
            </p:cNvPr>
            <p:cNvSpPr/>
            <p:nvPr/>
          </p:nvSpPr>
          <p:spPr>
            <a:xfrm>
              <a:off x="10406182" y="3202662"/>
              <a:ext cx="3195995" cy="145161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2000" b="1" dirty="0">
                  <a:solidFill>
                    <a:schemeClr val="bg1"/>
                  </a:solidFill>
                  <a:latin typeface="+mj-lt"/>
                  <a:ea typeface="Funnel Sans" pitchFamily="34" charset="-122"/>
                  <a:cs typeface="Times New Roman" panose="02020603050405020304" pitchFamily="18" charset="0"/>
                </a:rPr>
                <a:t>Ensuring effortless access to key sections with a discreet, yet functional, hamburger menu.</a:t>
              </a:r>
              <a:endParaRPr lang="en-US" sz="2000" b="1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20" name="Text 8">
              <a:extLst>
                <a:ext uri="{FF2B5EF4-FFF2-40B4-BE49-F238E27FC236}">
                  <a16:creationId xmlns:a16="http://schemas.microsoft.com/office/drawing/2014/main" id="{79F97FFE-B5B8-E8D8-F799-B89CC46B2AA5}"/>
                </a:ext>
              </a:extLst>
            </p:cNvPr>
            <p:cNvSpPr/>
            <p:nvPr/>
          </p:nvSpPr>
          <p:spPr>
            <a:xfrm>
              <a:off x="6514624" y="5349954"/>
              <a:ext cx="3404473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4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  <a:ea typeface="Mona Sans Semi Bold" pitchFamily="34" charset="-122"/>
                  <a:cs typeface="Times New Roman" panose="02020603050405020304" pitchFamily="18" charset="0"/>
                </a:rPr>
                <a:t>Responsive Hero Section</a:t>
              </a:r>
              <a:endPara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21" name="Text 9">
              <a:extLst>
                <a:ext uri="{FF2B5EF4-FFF2-40B4-BE49-F238E27FC236}">
                  <a16:creationId xmlns:a16="http://schemas.microsoft.com/office/drawing/2014/main" id="{E802476E-5A44-4CEF-DC91-9E55E4BB332D}"/>
                </a:ext>
              </a:extLst>
            </p:cNvPr>
            <p:cNvSpPr/>
            <p:nvPr/>
          </p:nvSpPr>
          <p:spPr>
            <a:xfrm>
              <a:off x="6514624" y="5840373"/>
              <a:ext cx="7087553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2000" b="1" dirty="0">
                  <a:solidFill>
                    <a:schemeClr val="bg1"/>
                  </a:solidFill>
                  <a:latin typeface="+mj-lt"/>
                  <a:ea typeface="Funnel Sans" pitchFamily="34" charset="-122"/>
                  <a:cs typeface="Times New Roman" panose="02020603050405020304" pitchFamily="18" charset="0"/>
                </a:rPr>
                <a:t>Delivering a visually stunning and adaptable first impression, optimised for any screen size.</a:t>
              </a:r>
              <a:endParaRPr lang="en-US" sz="2000" b="1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33" name="Text 3">
              <a:extLst>
                <a:ext uri="{FF2B5EF4-FFF2-40B4-BE49-F238E27FC236}">
                  <a16:creationId xmlns:a16="http://schemas.microsoft.com/office/drawing/2014/main" id="{5C3B65A0-198A-C3E8-6722-76560C93882C}"/>
                </a:ext>
              </a:extLst>
            </p:cNvPr>
            <p:cNvSpPr/>
            <p:nvPr/>
          </p:nvSpPr>
          <p:spPr>
            <a:xfrm>
              <a:off x="6514624" y="3556992"/>
              <a:ext cx="3195876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2000" b="1" dirty="0">
                  <a:solidFill>
                    <a:schemeClr val="bg1"/>
                  </a:solidFill>
                  <a:latin typeface="+mj-lt"/>
                  <a:ea typeface="Funnel Sans" pitchFamily="34" charset="-122"/>
                  <a:cs typeface="Times New Roman" panose="02020603050405020304" pitchFamily="18" charset="0"/>
                </a:rPr>
                <a:t>Engaging users with dynamic visual storytelling from the moment they arrive</a:t>
              </a:r>
              <a:r>
                <a:rPr lang="en-US" sz="2000" dirty="0">
                  <a:solidFill>
                    <a:schemeClr val="bg1"/>
                  </a:solidFill>
                  <a:latin typeface="+mj-lt"/>
                  <a:ea typeface="Funnel Sans" pitchFamily="34" charset="-122"/>
                  <a:cs typeface="Funnel Sans" pitchFamily="34" charset="-120"/>
                </a:rPr>
                <a:t>.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6316F8F-B658-BC46-723F-92F25AD94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454"/>
            <a:ext cx="5771408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6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6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4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47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47" tmFilter="0, 0; 0.125,0.2665; 0.25,0.4; 0.375,0.465; 0.5,0.5;  0.625,0.535; 0.75,0.6; 0.875,0.7335; 1,1">
                                          <p:stCondLst>
                                            <p:cond delay="747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74" tmFilter="0, 0; 0.125,0.2665; 0.25,0.4; 0.375,0.465; 0.5,0.5;  0.625,0.535; 0.75,0.6; 0.875,0.7335; 1,1">
                                          <p:stCondLst>
                                            <p:cond delay="149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85" tmFilter="0, 0; 0.125,0.2665; 0.25,0.4; 0.375,0.465; 0.5,0.5;  0.625,0.535; 0.75,0.6; 0.875,0.7335; 1,1">
                                          <p:stCondLst>
                                            <p:cond delay="1863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30">
                                          <p:stCondLst>
                                            <p:cond delay="73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86" decel="50000">
                                          <p:stCondLst>
                                            <p:cond delay="761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30">
                                          <p:stCondLst>
                                            <p:cond delay="14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86" decel="50000">
                                          <p:stCondLst>
                                            <p:cond delay="150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30">
                                          <p:stCondLst>
                                            <p:cond delay="184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86" decel="50000">
                                          <p:stCondLst>
                                            <p:cond delay="1877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30">
                                          <p:stCondLst>
                                            <p:cond delay="20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86" decel="50000">
                                          <p:stCondLst>
                                            <p:cond delay="20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6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bg>
      <p:bgPr>
        <a:solidFill>
          <a:srgbClr val="040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creenshot of a website&#10;&#10;AI-generated content may be incorrect.">
            <a:extLst>
              <a:ext uri="{FF2B5EF4-FFF2-40B4-BE49-F238E27FC236}">
                <a16:creationId xmlns:a16="http://schemas.microsoft.com/office/drawing/2014/main" id="{C47D6279-1AAD-9633-D4E5-9DD692C5A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5589" y="0"/>
            <a:ext cx="6134811" cy="8229600"/>
          </a:xfrm>
          <a:prstGeom prst="rect">
            <a:avLst/>
          </a:prstGeom>
          <a:ln w="38100">
            <a:solidFill>
              <a:schemeClr val="accent4">
                <a:lumMod val="40000"/>
                <a:lumOff val="60000"/>
              </a:schemeClr>
            </a:solidFill>
          </a:ln>
        </p:spPr>
      </p:pic>
      <p:sp>
        <p:nvSpPr>
          <p:cNvPr id="19" name="Text 0">
            <a:extLst>
              <a:ext uri="{FF2B5EF4-FFF2-40B4-BE49-F238E27FC236}">
                <a16:creationId xmlns:a16="http://schemas.microsoft.com/office/drawing/2014/main" id="{CE0D80EF-13AC-FCB0-D989-BF9F7378A983}"/>
              </a:ext>
            </a:extLst>
          </p:cNvPr>
          <p:cNvSpPr/>
          <p:nvPr/>
        </p:nvSpPr>
        <p:spPr>
          <a:xfrm>
            <a:off x="793790" y="11955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Mona Sans Semi Bold" pitchFamily="34" charset="-122"/>
                <a:cs typeface="Times New Roman" panose="02020603050405020304" pitchFamily="18" charset="0"/>
              </a:rPr>
              <a:t>Curated Portfolio</a:t>
            </a:r>
            <a:endParaRPr lang="en-US" sz="4450" b="1" dirty="0">
              <a:solidFill>
                <a:schemeClr val="accent4">
                  <a:lumMod val="40000"/>
                  <a:lumOff val="6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1" name="Text 2">
            <a:extLst>
              <a:ext uri="{FF2B5EF4-FFF2-40B4-BE49-F238E27FC236}">
                <a16:creationId xmlns:a16="http://schemas.microsoft.com/office/drawing/2014/main" id="{149AD0CC-EF02-7865-0C96-D3D34C24761C}"/>
              </a:ext>
            </a:extLst>
          </p:cNvPr>
          <p:cNvSpPr/>
          <p:nvPr/>
        </p:nvSpPr>
        <p:spPr>
          <a:xfrm>
            <a:off x="1530906" y="23223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ea typeface="Mona Sans Semi Bold" pitchFamily="34" charset="-122"/>
                <a:cs typeface="Times New Roman" panose="02020603050405020304" pitchFamily="18" charset="0"/>
              </a:rPr>
              <a:t>Dynamic Filtering</a:t>
            </a:r>
            <a:endParaRPr lang="en-US" sz="2400" b="1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Text 3">
            <a:extLst>
              <a:ext uri="{FF2B5EF4-FFF2-40B4-BE49-F238E27FC236}">
                <a16:creationId xmlns:a16="http://schemas.microsoft.com/office/drawing/2014/main" id="{424D76D4-9DC3-2CC1-0FC0-BB669F1BED9E}"/>
              </a:ext>
            </a:extLst>
          </p:cNvPr>
          <p:cNvSpPr/>
          <p:nvPr/>
        </p:nvSpPr>
        <p:spPr>
          <a:xfrm>
            <a:off x="1530906" y="281273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  <a:ea typeface="Funnel Sans" pitchFamily="34" charset="-122"/>
                <a:cs typeface="Times New Roman" panose="02020603050405020304" pitchFamily="18" charset="0"/>
              </a:rPr>
              <a:t>Seamlessly toggle between properties available for sale and those for rent.</a:t>
            </a:r>
            <a:endParaRPr lang="en-US" sz="2000" dirty="0">
              <a:solidFill>
                <a:schemeClr val="bg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3" name="Shape 4">
            <a:extLst>
              <a:ext uri="{FF2B5EF4-FFF2-40B4-BE49-F238E27FC236}">
                <a16:creationId xmlns:a16="http://schemas.microsoft.com/office/drawing/2014/main" id="{8877C5B2-E4B4-B31E-35C2-4456025D37F3}"/>
              </a:ext>
            </a:extLst>
          </p:cNvPr>
          <p:cNvSpPr/>
          <p:nvPr/>
        </p:nvSpPr>
        <p:spPr>
          <a:xfrm>
            <a:off x="793790" y="3992166"/>
            <a:ext cx="510302" cy="510302"/>
          </a:xfrm>
          <a:prstGeom prst="roundRect">
            <a:avLst>
              <a:gd name="adj" fmla="val 18669"/>
            </a:avLst>
          </a:prstGeom>
          <a:solidFill>
            <a:schemeClr val="accent4">
              <a:lumMod val="60000"/>
              <a:lumOff val="40000"/>
            </a:schemeClr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5">
            <a:extLst>
              <a:ext uri="{FF2B5EF4-FFF2-40B4-BE49-F238E27FC236}">
                <a16:creationId xmlns:a16="http://schemas.microsoft.com/office/drawing/2014/main" id="{A25BCDEE-86C1-5438-CA45-66569553912D}"/>
              </a:ext>
            </a:extLst>
          </p:cNvPr>
          <p:cNvSpPr/>
          <p:nvPr/>
        </p:nvSpPr>
        <p:spPr>
          <a:xfrm>
            <a:off x="1530906" y="40700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ea typeface="Mona Sans Semi Bold" pitchFamily="34" charset="-122"/>
                <a:cs typeface="Times New Roman" panose="02020603050405020304" pitchFamily="18" charset="0"/>
              </a:rPr>
              <a:t>Distinct Card Styling</a:t>
            </a:r>
            <a:endParaRPr lang="en-US" sz="2400" b="1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5" name="Text 6">
            <a:extLst>
              <a:ext uri="{FF2B5EF4-FFF2-40B4-BE49-F238E27FC236}">
                <a16:creationId xmlns:a16="http://schemas.microsoft.com/office/drawing/2014/main" id="{05700FDF-0EE4-20D2-4A07-AACCCAE6C45C}"/>
              </a:ext>
            </a:extLst>
          </p:cNvPr>
          <p:cNvSpPr/>
          <p:nvPr/>
        </p:nvSpPr>
        <p:spPr>
          <a:xfrm>
            <a:off x="1530906" y="45604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  <a:ea typeface="Funnel Sans" pitchFamily="34" charset="-122"/>
                <a:cs typeface="Times New Roman" panose="02020603050405020304" pitchFamily="18" charset="0"/>
              </a:rPr>
              <a:t>Elegant gold highlights for properties for sale, contrasted with sophisticated grey for rentals.</a:t>
            </a:r>
            <a:endParaRPr lang="en-US" sz="2000" dirty="0">
              <a:solidFill>
                <a:schemeClr val="bg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6" name="Shape 7">
            <a:extLst>
              <a:ext uri="{FF2B5EF4-FFF2-40B4-BE49-F238E27FC236}">
                <a16:creationId xmlns:a16="http://schemas.microsoft.com/office/drawing/2014/main" id="{F51972C3-F517-CCC3-E2E2-93C1409A6864}"/>
              </a:ext>
            </a:extLst>
          </p:cNvPr>
          <p:cNvSpPr/>
          <p:nvPr/>
        </p:nvSpPr>
        <p:spPr>
          <a:xfrm>
            <a:off x="793790" y="5739884"/>
            <a:ext cx="510302" cy="510302"/>
          </a:xfrm>
          <a:prstGeom prst="roundRect">
            <a:avLst>
              <a:gd name="adj" fmla="val 18669"/>
            </a:avLst>
          </a:prstGeom>
          <a:solidFill>
            <a:schemeClr val="accent4">
              <a:lumMod val="60000"/>
              <a:lumOff val="40000"/>
            </a:schemeClr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8">
            <a:extLst>
              <a:ext uri="{FF2B5EF4-FFF2-40B4-BE49-F238E27FC236}">
                <a16:creationId xmlns:a16="http://schemas.microsoft.com/office/drawing/2014/main" id="{E1679F97-2E5E-B15F-CC1E-99DFA279FC50}"/>
              </a:ext>
            </a:extLst>
          </p:cNvPr>
          <p:cNvSpPr/>
          <p:nvPr/>
        </p:nvSpPr>
        <p:spPr>
          <a:xfrm>
            <a:off x="1530906" y="5817751"/>
            <a:ext cx="38498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ea typeface="Mona Sans Semi Bold" pitchFamily="34" charset="-122"/>
                <a:cs typeface="Times New Roman" panose="02020603050405020304" pitchFamily="18" charset="0"/>
              </a:rPr>
              <a:t>Grid Layout Implementation</a:t>
            </a: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8" name="Text 9">
            <a:extLst>
              <a:ext uri="{FF2B5EF4-FFF2-40B4-BE49-F238E27FC236}">
                <a16:creationId xmlns:a16="http://schemas.microsoft.com/office/drawing/2014/main" id="{006C1C43-9D08-F578-DA12-C724F8FA998D}"/>
              </a:ext>
            </a:extLst>
          </p:cNvPr>
          <p:cNvSpPr/>
          <p:nvPr/>
        </p:nvSpPr>
        <p:spPr>
          <a:xfrm>
            <a:off x="1530906" y="630816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  <a:ea typeface="Funnel Sans" pitchFamily="34" charset="-122"/>
                <a:cs typeface="Times New Roman" panose="02020603050405020304" pitchFamily="18" charset="0"/>
              </a:rPr>
              <a:t>Presenting a visually appealing and organised display of our exclusive property listings.</a:t>
            </a:r>
            <a:endParaRPr lang="en-US" sz="2000" dirty="0">
              <a:solidFill>
                <a:schemeClr val="bg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CF40AECE-6CF6-2E59-EA52-820037C01CD3}"/>
              </a:ext>
            </a:extLst>
          </p:cNvPr>
          <p:cNvSpPr/>
          <p:nvPr/>
        </p:nvSpPr>
        <p:spPr>
          <a:xfrm>
            <a:off x="793790" y="2244447"/>
            <a:ext cx="510302" cy="510302"/>
          </a:xfrm>
          <a:prstGeom prst="roundRect">
            <a:avLst>
              <a:gd name="adj" fmla="val 18669"/>
            </a:avLst>
          </a:prstGeom>
          <a:solidFill>
            <a:schemeClr val="accent4">
              <a:lumMod val="60000"/>
              <a:lumOff val="40000"/>
            </a:schemeClr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over/>
      </p:transition>
    </mc:Choice>
    <mc:Fallback xmlns="">
      <p:transition spd="slow">
        <p:cover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bg>
      <p:bgPr>
        <a:solidFill>
          <a:srgbClr val="040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4"/>
          <p:cNvSpPr/>
          <p:nvPr/>
        </p:nvSpPr>
        <p:spPr>
          <a:xfrm>
            <a:off x="7965281" y="2245281"/>
            <a:ext cx="257175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11894344" y="2245281"/>
            <a:ext cx="257175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9929813" y="5388531"/>
            <a:ext cx="257175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000" dirty="0"/>
          </a:p>
        </p:txBody>
      </p:sp>
      <p:sp>
        <p:nvSpPr>
          <p:cNvPr id="44" name="Text 0">
            <a:extLst>
              <a:ext uri="{FF2B5EF4-FFF2-40B4-BE49-F238E27FC236}">
                <a16:creationId xmlns:a16="http://schemas.microsoft.com/office/drawing/2014/main" id="{100063EF-25AA-3AA4-B393-BE4FA53953D6}"/>
              </a:ext>
            </a:extLst>
          </p:cNvPr>
          <p:cNvSpPr/>
          <p:nvPr/>
        </p:nvSpPr>
        <p:spPr>
          <a:xfrm>
            <a:off x="6236494" y="1093351"/>
            <a:ext cx="7156013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Mona Sans Semi Bold" pitchFamily="34" charset="-122"/>
                <a:cs typeface="Times New Roman" panose="02020603050405020304" pitchFamily="18" charset="0"/>
              </a:rPr>
              <a:t>Strategic Services &amp; Inquiry</a:t>
            </a:r>
            <a:endParaRPr lang="en-US" sz="4400" dirty="0">
              <a:solidFill>
                <a:schemeClr val="accent4">
                  <a:lumMod val="60000"/>
                  <a:lumOff val="4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5" name="Shape 1">
            <a:extLst>
              <a:ext uri="{FF2B5EF4-FFF2-40B4-BE49-F238E27FC236}">
                <a16:creationId xmlns:a16="http://schemas.microsoft.com/office/drawing/2014/main" id="{F3F67C30-2FF6-861D-0588-C16A3F0FCE78}"/>
              </a:ext>
            </a:extLst>
          </p:cNvPr>
          <p:cNvSpPr/>
          <p:nvPr/>
        </p:nvSpPr>
        <p:spPr>
          <a:xfrm>
            <a:off x="6225779" y="2377836"/>
            <a:ext cx="3714750" cy="2607469"/>
          </a:xfrm>
          <a:prstGeom prst="roundRect">
            <a:avLst>
              <a:gd name="adj" fmla="val 5611"/>
            </a:avLst>
          </a:prstGeom>
          <a:solidFill>
            <a:srgbClr val="181616">
              <a:alpha val="95000"/>
            </a:srgb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/>
          <a:lstStyle/>
          <a:p>
            <a:endParaRPr lang="en-US"/>
          </a:p>
        </p:txBody>
      </p:sp>
      <p:sp>
        <p:nvSpPr>
          <p:cNvPr id="46" name="Shape 2">
            <a:extLst>
              <a:ext uri="{FF2B5EF4-FFF2-40B4-BE49-F238E27FC236}">
                <a16:creationId xmlns:a16="http://schemas.microsoft.com/office/drawing/2014/main" id="{D478F9E6-507F-64A6-CF9D-9760043BA423}"/>
              </a:ext>
            </a:extLst>
          </p:cNvPr>
          <p:cNvSpPr/>
          <p:nvPr/>
        </p:nvSpPr>
        <p:spPr>
          <a:xfrm>
            <a:off x="6236494" y="2375535"/>
            <a:ext cx="3714750" cy="121920"/>
          </a:xfrm>
          <a:prstGeom prst="roundRect">
            <a:avLst>
              <a:gd name="adj" fmla="val 73833"/>
            </a:avLst>
          </a:prstGeom>
          <a:solidFill>
            <a:schemeClr val="accent4">
              <a:lumMod val="60000"/>
              <a:lumOff val="40000"/>
            </a:schemeClr>
          </a:solidFill>
          <a:ln/>
          <a:effectLst>
            <a:innerShdw blurRad="63500" dist="508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7" name="Shape 3">
            <a:extLst>
              <a:ext uri="{FF2B5EF4-FFF2-40B4-BE49-F238E27FC236}">
                <a16:creationId xmlns:a16="http://schemas.microsoft.com/office/drawing/2014/main" id="{D5FFB6E5-44F0-E51E-4AE6-D3403C208353}"/>
              </a:ext>
            </a:extLst>
          </p:cNvPr>
          <p:cNvSpPr/>
          <p:nvPr/>
        </p:nvSpPr>
        <p:spPr>
          <a:xfrm>
            <a:off x="7772400" y="2084546"/>
            <a:ext cx="642938" cy="642938"/>
          </a:xfrm>
          <a:prstGeom prst="roundRect">
            <a:avLst>
              <a:gd name="adj" fmla="val 142222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6F350E40-82A6-F7A7-BA8E-E69D068F5023}"/>
              </a:ext>
            </a:extLst>
          </p:cNvPr>
          <p:cNvGrpSpPr/>
          <p:nvPr/>
        </p:nvGrpSpPr>
        <p:grpSpPr>
          <a:xfrm>
            <a:off x="6358890" y="2927508"/>
            <a:ext cx="3684270" cy="1582362"/>
            <a:chOff x="6358890" y="2927508"/>
            <a:chExt cx="3684270" cy="1582362"/>
          </a:xfrm>
        </p:grpSpPr>
        <p:sp>
          <p:nvSpPr>
            <p:cNvPr id="48" name="Text 5">
              <a:extLst>
                <a:ext uri="{FF2B5EF4-FFF2-40B4-BE49-F238E27FC236}">
                  <a16:creationId xmlns:a16="http://schemas.microsoft.com/office/drawing/2014/main" id="{598C7682-BA15-E4C4-923E-F2E5C34EF91B}"/>
                </a:ext>
              </a:extLst>
            </p:cNvPr>
            <p:cNvSpPr/>
            <p:nvPr/>
          </p:nvSpPr>
          <p:spPr>
            <a:xfrm>
              <a:off x="6358890" y="2927508"/>
              <a:ext cx="3684270" cy="6696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24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  <a:ea typeface="Mona Sans Semi Bold" pitchFamily="34" charset="-122"/>
                  <a:cs typeface="Times New Roman" panose="02020603050405020304" pitchFamily="18" charset="0"/>
                </a:rPr>
                <a:t>Smart Investment Advisory</a:t>
              </a:r>
              <a:endPara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49" name="Text 6">
              <a:extLst>
                <a:ext uri="{FF2B5EF4-FFF2-40B4-BE49-F238E27FC236}">
                  <a16:creationId xmlns:a16="http://schemas.microsoft.com/office/drawing/2014/main" id="{0C46966D-68E7-C5C2-A923-44C00BBA82C6}"/>
                </a:ext>
              </a:extLst>
            </p:cNvPr>
            <p:cNvSpPr/>
            <p:nvPr/>
          </p:nvSpPr>
          <p:spPr>
            <a:xfrm>
              <a:off x="6470571" y="3481170"/>
              <a:ext cx="3225165" cy="1028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2000" dirty="0">
                  <a:solidFill>
                    <a:schemeClr val="bg1"/>
                  </a:solidFill>
                  <a:latin typeface="+mj-lt"/>
                  <a:ea typeface="Funnel Sans" pitchFamily="34" charset="-122"/>
                  <a:cs typeface="Times New Roman" panose="02020603050405020304" pitchFamily="18" charset="0"/>
                </a:rPr>
                <a:t>Expert guidance for informed decision-making in high-value property investments.</a:t>
              </a:r>
              <a:endParaRPr lang="en-US" sz="20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50" name="Shape 7">
            <a:extLst>
              <a:ext uri="{FF2B5EF4-FFF2-40B4-BE49-F238E27FC236}">
                <a16:creationId xmlns:a16="http://schemas.microsoft.com/office/drawing/2014/main" id="{A7E55588-A79B-BFD7-F53A-610E172CB2F3}"/>
              </a:ext>
            </a:extLst>
          </p:cNvPr>
          <p:cNvSpPr/>
          <p:nvPr/>
        </p:nvSpPr>
        <p:spPr>
          <a:xfrm>
            <a:off x="10165557" y="2377836"/>
            <a:ext cx="3714750" cy="2607469"/>
          </a:xfrm>
          <a:prstGeom prst="roundRect">
            <a:avLst>
              <a:gd name="adj" fmla="val 5611"/>
            </a:avLst>
          </a:prstGeom>
          <a:solidFill>
            <a:srgbClr val="181616">
              <a:alpha val="95000"/>
            </a:srgb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/>
          <a:lstStyle/>
          <a:p>
            <a:endParaRPr lang="en-US"/>
          </a:p>
        </p:txBody>
      </p:sp>
      <p:sp>
        <p:nvSpPr>
          <p:cNvPr id="51" name="Shape 8">
            <a:extLst>
              <a:ext uri="{FF2B5EF4-FFF2-40B4-BE49-F238E27FC236}">
                <a16:creationId xmlns:a16="http://schemas.microsoft.com/office/drawing/2014/main" id="{FABB2370-53C7-B213-0491-6ADC8BFDB2E7}"/>
              </a:ext>
            </a:extLst>
          </p:cNvPr>
          <p:cNvSpPr/>
          <p:nvPr/>
        </p:nvSpPr>
        <p:spPr>
          <a:xfrm>
            <a:off x="10165556" y="2375535"/>
            <a:ext cx="3714750" cy="121920"/>
          </a:xfrm>
          <a:prstGeom prst="roundRect">
            <a:avLst>
              <a:gd name="adj" fmla="val 73833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9">
            <a:extLst>
              <a:ext uri="{FF2B5EF4-FFF2-40B4-BE49-F238E27FC236}">
                <a16:creationId xmlns:a16="http://schemas.microsoft.com/office/drawing/2014/main" id="{2EE75F11-4BD9-3276-6CBB-D111290F936E}"/>
              </a:ext>
            </a:extLst>
          </p:cNvPr>
          <p:cNvSpPr/>
          <p:nvPr/>
        </p:nvSpPr>
        <p:spPr>
          <a:xfrm>
            <a:off x="11701463" y="2084546"/>
            <a:ext cx="642938" cy="642938"/>
          </a:xfrm>
          <a:prstGeom prst="roundRect">
            <a:avLst>
              <a:gd name="adj" fmla="val 142222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  <p:txBody>
          <a:bodyPr/>
          <a:lstStyle/>
          <a:p>
            <a:r>
              <a:rPr lang="en-US" sz="2000" b="1" dirty="0"/>
              <a:t>2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D0813F67-5EED-2798-C8E9-B8DB7C6D04FA}"/>
              </a:ext>
            </a:extLst>
          </p:cNvPr>
          <p:cNvGrpSpPr/>
          <p:nvPr/>
        </p:nvGrpSpPr>
        <p:grpSpPr>
          <a:xfrm>
            <a:off x="10410349" y="2941796"/>
            <a:ext cx="3225165" cy="1492092"/>
            <a:chOff x="10410349" y="2941796"/>
            <a:chExt cx="3225165" cy="1492092"/>
          </a:xfrm>
        </p:grpSpPr>
        <p:sp>
          <p:nvSpPr>
            <p:cNvPr id="53" name="Text 11">
              <a:extLst>
                <a:ext uri="{FF2B5EF4-FFF2-40B4-BE49-F238E27FC236}">
                  <a16:creationId xmlns:a16="http://schemas.microsoft.com/office/drawing/2014/main" id="{04B5E4DA-6E8D-C213-1440-B559F43044E7}"/>
                </a:ext>
              </a:extLst>
            </p:cNvPr>
            <p:cNvSpPr/>
            <p:nvPr/>
          </p:nvSpPr>
          <p:spPr>
            <a:xfrm>
              <a:off x="10410349" y="2941796"/>
              <a:ext cx="2696528" cy="33480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24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  <a:ea typeface="Mona Sans Semi Bold" pitchFamily="34" charset="-122"/>
                  <a:cs typeface="Times New Roman" panose="02020603050405020304" pitchFamily="18" charset="0"/>
                </a:rPr>
                <a:t>Secure Legal Checks</a:t>
              </a:r>
              <a:endPara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54" name="Text 12">
              <a:extLst>
                <a:ext uri="{FF2B5EF4-FFF2-40B4-BE49-F238E27FC236}">
                  <a16:creationId xmlns:a16="http://schemas.microsoft.com/office/drawing/2014/main" id="{14F5F5CA-600D-B2D9-02AC-BBA0A35EC4F2}"/>
                </a:ext>
              </a:extLst>
            </p:cNvPr>
            <p:cNvSpPr/>
            <p:nvPr/>
          </p:nvSpPr>
          <p:spPr>
            <a:xfrm>
              <a:off x="10410349" y="3405188"/>
              <a:ext cx="3225165" cy="1028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2000" dirty="0">
                  <a:solidFill>
                    <a:schemeClr val="bg1"/>
                  </a:solidFill>
                  <a:latin typeface="+mj-lt"/>
                  <a:ea typeface="Funnel Sans" pitchFamily="34" charset="-122"/>
                  <a:cs typeface="Times New Roman" panose="02020603050405020304" pitchFamily="18" charset="0"/>
                </a:rPr>
                <a:t>Ensuring peace of mind with thorough and validated property documentation.</a:t>
              </a:r>
              <a:endParaRPr lang="en-US" sz="20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55" name="Shape 13">
            <a:extLst>
              <a:ext uri="{FF2B5EF4-FFF2-40B4-BE49-F238E27FC236}">
                <a16:creationId xmlns:a16="http://schemas.microsoft.com/office/drawing/2014/main" id="{A099E5BE-D342-ED04-2D75-B0989A58D4A6}"/>
              </a:ext>
            </a:extLst>
          </p:cNvPr>
          <p:cNvSpPr/>
          <p:nvPr/>
        </p:nvSpPr>
        <p:spPr>
          <a:xfrm>
            <a:off x="6075699" y="5457825"/>
            <a:ext cx="7934921" cy="1664335"/>
          </a:xfrm>
          <a:prstGeom prst="roundRect">
            <a:avLst>
              <a:gd name="adj" fmla="val 9220"/>
            </a:avLst>
          </a:prstGeom>
          <a:solidFill>
            <a:srgbClr val="181616">
              <a:alpha val="95000"/>
            </a:srgb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/>
          <a:lstStyle/>
          <a:p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BFD04EF-D0A4-9E73-A8E5-4B16514F1EEC}"/>
              </a:ext>
            </a:extLst>
          </p:cNvPr>
          <p:cNvGrpSpPr/>
          <p:nvPr/>
        </p:nvGrpSpPr>
        <p:grpSpPr>
          <a:xfrm>
            <a:off x="6189214" y="6078162"/>
            <a:ext cx="7058112" cy="755368"/>
            <a:chOff x="6189214" y="6078162"/>
            <a:chExt cx="7058112" cy="755368"/>
          </a:xfrm>
        </p:grpSpPr>
        <p:sp>
          <p:nvSpPr>
            <p:cNvPr id="58" name="Text 17">
              <a:extLst>
                <a:ext uri="{FF2B5EF4-FFF2-40B4-BE49-F238E27FC236}">
                  <a16:creationId xmlns:a16="http://schemas.microsoft.com/office/drawing/2014/main" id="{77C686B5-BC0D-A247-B849-A6BD5A934907}"/>
                </a:ext>
              </a:extLst>
            </p:cNvPr>
            <p:cNvSpPr/>
            <p:nvPr/>
          </p:nvSpPr>
          <p:spPr>
            <a:xfrm>
              <a:off x="6393430" y="6078162"/>
              <a:ext cx="3667976" cy="3511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24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  <a:ea typeface="Mona Sans Semi Bold" pitchFamily="34" charset="-122"/>
                  <a:cs typeface="Times New Roman" panose="02020603050405020304" pitchFamily="18" charset="0"/>
                </a:rPr>
                <a:t>Validation-Protected Forms</a:t>
              </a:r>
              <a:endPara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59" name="Text 18">
              <a:extLst>
                <a:ext uri="{FF2B5EF4-FFF2-40B4-BE49-F238E27FC236}">
                  <a16:creationId xmlns:a16="http://schemas.microsoft.com/office/drawing/2014/main" id="{E2EE8965-B984-468D-B9DA-E6BF3DD5E4CA}"/>
                </a:ext>
              </a:extLst>
            </p:cNvPr>
            <p:cNvSpPr/>
            <p:nvPr/>
          </p:nvSpPr>
          <p:spPr>
            <a:xfrm>
              <a:off x="6189214" y="6631234"/>
              <a:ext cx="7058112" cy="20229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2000" dirty="0">
                  <a:solidFill>
                    <a:schemeClr val="bg1"/>
                  </a:solidFill>
                  <a:latin typeface="+mj-lt"/>
                  <a:ea typeface="Funnel Sans" pitchFamily="34" charset="-122"/>
                  <a:cs typeface="Times New Roman" panose="02020603050405020304" pitchFamily="18" charset="0"/>
                </a:rPr>
                <a:t>Streamlined and secure communication channels for all client inquiries</a:t>
              </a:r>
              <a:r>
                <a:rPr lang="en-US" sz="1650" dirty="0">
                  <a:solidFill>
                    <a:srgbClr val="8F8F8F"/>
                  </a:solidFill>
                  <a:latin typeface="Funnel Sans" pitchFamily="34" charset="0"/>
                  <a:ea typeface="Funnel Sans" pitchFamily="34" charset="-122"/>
                  <a:cs typeface="Funnel Sans" pitchFamily="34" charset="-120"/>
                </a:rPr>
                <a:t>.</a:t>
              </a:r>
              <a:endParaRPr lang="en-US" sz="1650" dirty="0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DB5590A3-1B9A-B583-4E58-BADF851E8D50}"/>
              </a:ext>
            </a:extLst>
          </p:cNvPr>
          <p:cNvSpPr txBox="1"/>
          <p:nvPr/>
        </p:nvSpPr>
        <p:spPr>
          <a:xfrm>
            <a:off x="7911914" y="220283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</a:t>
            </a:r>
          </a:p>
        </p:txBody>
      </p:sp>
      <p:sp>
        <p:nvSpPr>
          <p:cNvPr id="83" name="Shape 14">
            <a:extLst>
              <a:ext uri="{FF2B5EF4-FFF2-40B4-BE49-F238E27FC236}">
                <a16:creationId xmlns:a16="http://schemas.microsoft.com/office/drawing/2014/main" id="{9FE50595-431D-5858-88ED-11F8CC8D1CF1}"/>
              </a:ext>
            </a:extLst>
          </p:cNvPr>
          <p:cNvSpPr/>
          <p:nvPr/>
        </p:nvSpPr>
        <p:spPr>
          <a:xfrm>
            <a:off x="6343649" y="5429646"/>
            <a:ext cx="7643813" cy="80288"/>
          </a:xfrm>
          <a:prstGeom prst="roundRect">
            <a:avLst>
              <a:gd name="adj" fmla="val 73833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4" name="Shape 15">
            <a:extLst>
              <a:ext uri="{FF2B5EF4-FFF2-40B4-BE49-F238E27FC236}">
                <a16:creationId xmlns:a16="http://schemas.microsoft.com/office/drawing/2014/main" id="{6320D57A-5C7A-B6E1-2B91-6B037D0F0123}"/>
              </a:ext>
            </a:extLst>
          </p:cNvPr>
          <p:cNvSpPr/>
          <p:nvPr/>
        </p:nvSpPr>
        <p:spPr>
          <a:xfrm>
            <a:off x="9736931" y="5227796"/>
            <a:ext cx="642938" cy="642938"/>
          </a:xfrm>
          <a:prstGeom prst="roundRect">
            <a:avLst>
              <a:gd name="adj" fmla="val 142222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  <p:txBody>
          <a:bodyPr/>
          <a:lstStyle/>
          <a:p>
            <a:r>
              <a:rPr lang="en-US" sz="2000" b="1" dirty="0"/>
              <a:t>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99288F-724F-F5E1-F241-AA1BEAE02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561" y="0"/>
            <a:ext cx="5771408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:comb/>
      </p:transition>
    </mc:Choice>
    <mc:Fallback xmlns="">
      <p:transition spd="slow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 animBg="1"/>
      <p:bldP spid="50" grpId="0" animBg="1"/>
      <p:bldP spid="51" grpId="0" animBg="1"/>
      <p:bldP spid="52" grpId="0" animBg="1"/>
      <p:bldP spid="55" grpId="0" animBg="1"/>
      <p:bldP spid="83" grpId="0" animBg="1"/>
      <p:bldP spid="8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bg>
      <p:bgPr>
        <a:solidFill>
          <a:srgbClr val="040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06E11492-E806-B6D7-8D05-D75912F64218}"/>
              </a:ext>
            </a:extLst>
          </p:cNvPr>
          <p:cNvSpPr/>
          <p:nvPr/>
        </p:nvSpPr>
        <p:spPr>
          <a:xfrm>
            <a:off x="12047686" y="-3257972"/>
            <a:ext cx="5462016" cy="5462016"/>
          </a:xfrm>
          <a:custGeom>
            <a:avLst/>
            <a:gdLst>
              <a:gd name="csX0" fmla="*/ 2731008 w 5462016"/>
              <a:gd name="csY0" fmla="*/ 0 h 5462016"/>
              <a:gd name="csX1" fmla="*/ 5096130 w 5462016"/>
              <a:gd name="csY1" fmla="*/ 1365504 h 5462016"/>
              <a:gd name="csX2" fmla="*/ 5096130 w 5462016"/>
              <a:gd name="csY2" fmla="*/ 4096512 h 5462016"/>
              <a:gd name="csX3" fmla="*/ 2731008 w 5462016"/>
              <a:gd name="csY3" fmla="*/ 2731008 h 5462016"/>
              <a:gd name="csX4" fmla="*/ 2731008 w 5462016"/>
              <a:gd name="csY4" fmla="*/ 0 h 54620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462016" h="5462016">
                <a:moveTo>
                  <a:pt x="2731008" y="0"/>
                </a:moveTo>
                <a:cubicBezTo>
                  <a:pt x="3706703" y="0"/>
                  <a:pt x="4608283" y="520527"/>
                  <a:pt x="5096130" y="1365504"/>
                </a:cubicBezTo>
                <a:cubicBezTo>
                  <a:pt x="5583978" y="2210481"/>
                  <a:pt x="5583978" y="3251535"/>
                  <a:pt x="5096130" y="4096512"/>
                </a:cubicBezTo>
                <a:lnTo>
                  <a:pt x="2731008" y="2731008"/>
                </a:lnTo>
                <a:lnTo>
                  <a:pt x="2731008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57353" tIns="1236168" rIns="711423" bIns="2757728" numCol="1" spcCol="1270" anchor="ctr" anchorCtr="0">
            <a:noAutofit/>
          </a:bodyPr>
          <a:lstStyle/>
          <a:p>
            <a:pPr marL="0" lvl="0" indent="0"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6200" kern="12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679D3956-EE87-6B8F-75FE-92CCCD52360E}"/>
              </a:ext>
            </a:extLst>
          </p:cNvPr>
          <p:cNvSpPr/>
          <p:nvPr/>
        </p:nvSpPr>
        <p:spPr>
          <a:xfrm>
            <a:off x="4897012" y="6899793"/>
            <a:ext cx="5462016" cy="5462016"/>
          </a:xfrm>
          <a:custGeom>
            <a:avLst/>
            <a:gdLst>
              <a:gd name="csX0" fmla="*/ 5096130 w 5462016"/>
              <a:gd name="csY0" fmla="*/ 4096512 h 5462016"/>
              <a:gd name="csX1" fmla="*/ 2731008 w 5462016"/>
              <a:gd name="csY1" fmla="*/ 5462016 h 5462016"/>
              <a:gd name="csX2" fmla="*/ 365886 w 5462016"/>
              <a:gd name="csY2" fmla="*/ 4096512 h 5462016"/>
              <a:gd name="csX3" fmla="*/ 2731008 w 5462016"/>
              <a:gd name="csY3" fmla="*/ 2731008 h 5462016"/>
              <a:gd name="csX4" fmla="*/ 5096130 w 5462016"/>
              <a:gd name="csY4" fmla="*/ 4096512 h 54620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462016" h="5462016">
                <a:moveTo>
                  <a:pt x="5096130" y="4096512"/>
                </a:moveTo>
                <a:cubicBezTo>
                  <a:pt x="4608282" y="4941489"/>
                  <a:pt x="3706703" y="5462016"/>
                  <a:pt x="2731008" y="5462016"/>
                </a:cubicBezTo>
                <a:cubicBezTo>
                  <a:pt x="1755313" y="5462016"/>
                  <a:pt x="853733" y="4941489"/>
                  <a:pt x="365886" y="4096512"/>
                </a:cubicBezTo>
                <a:lnTo>
                  <a:pt x="2731008" y="2731008"/>
                </a:lnTo>
                <a:lnTo>
                  <a:pt x="5096130" y="409651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83031" tIns="3626359" rIns="1318005" bIns="570229" numCol="1" spcCol="1270" anchor="ctr" anchorCtr="0">
            <a:noAutofit/>
          </a:bodyPr>
          <a:lstStyle/>
          <a:p>
            <a:pPr marL="0" lvl="0" indent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6500" kern="1200" dirty="0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84A522A5-1EFD-ED03-B8E4-E9B1332D6E33}"/>
              </a:ext>
            </a:extLst>
          </p:cNvPr>
          <p:cNvSpPr/>
          <p:nvPr/>
        </p:nvSpPr>
        <p:spPr>
          <a:xfrm>
            <a:off x="-3869870" y="-3511219"/>
            <a:ext cx="5462016" cy="5462016"/>
          </a:xfrm>
          <a:custGeom>
            <a:avLst/>
            <a:gdLst>
              <a:gd name="csX0" fmla="*/ 365886 w 5462016"/>
              <a:gd name="csY0" fmla="*/ 4096512 h 5462016"/>
              <a:gd name="csX1" fmla="*/ 365886 w 5462016"/>
              <a:gd name="csY1" fmla="*/ 1365504 h 5462016"/>
              <a:gd name="csX2" fmla="*/ 2731008 w 5462016"/>
              <a:gd name="csY2" fmla="*/ 0 h 5462016"/>
              <a:gd name="csX3" fmla="*/ 2731008 w 5462016"/>
              <a:gd name="csY3" fmla="*/ 2731008 h 5462016"/>
              <a:gd name="csX4" fmla="*/ 365886 w 5462016"/>
              <a:gd name="csY4" fmla="*/ 4096512 h 54620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462016" h="5462016">
                <a:moveTo>
                  <a:pt x="365886" y="4096512"/>
                </a:moveTo>
                <a:cubicBezTo>
                  <a:pt x="-121962" y="3251535"/>
                  <a:pt x="-121962" y="2210481"/>
                  <a:pt x="365886" y="1365504"/>
                </a:cubicBezTo>
                <a:cubicBezTo>
                  <a:pt x="853734" y="520527"/>
                  <a:pt x="1755313" y="0"/>
                  <a:pt x="2731008" y="0"/>
                </a:cubicBezTo>
                <a:lnTo>
                  <a:pt x="2731008" y="2731008"/>
                </a:lnTo>
                <a:lnTo>
                  <a:pt x="365886" y="409651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11423" tIns="1236168" rIns="2957353" bIns="2757728" numCol="1" spcCol="1270" anchor="ctr" anchorCtr="0">
            <a:noAutofit/>
          </a:bodyPr>
          <a:lstStyle/>
          <a:p>
            <a:pPr marL="0" lvl="0" indent="0"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6200" kern="1200" dirty="0"/>
          </a:p>
        </p:txBody>
      </p:sp>
      <p:pic>
        <p:nvPicPr>
          <p:cNvPr id="97" name="Image 5" descr="preencoded.png">
            <a:extLst>
              <a:ext uri="{FF2B5EF4-FFF2-40B4-BE49-F238E27FC236}">
                <a16:creationId xmlns:a16="http://schemas.microsoft.com/office/drawing/2014/main" id="{7A15F2C9-6DF2-A106-DD7A-3A074153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76697" y="4763270"/>
            <a:ext cx="651323" cy="651323"/>
          </a:xfrm>
          <a:prstGeom prst="rect">
            <a:avLst/>
          </a:prstGeom>
        </p:spPr>
      </p:pic>
      <p:pic>
        <p:nvPicPr>
          <p:cNvPr id="101" name="Graphic 100" descr="Palette with solid fill">
            <a:extLst>
              <a:ext uri="{FF2B5EF4-FFF2-40B4-BE49-F238E27FC236}">
                <a16:creationId xmlns:a16="http://schemas.microsoft.com/office/drawing/2014/main" id="{024620D1-9FFE-CE04-24F0-418BED79F3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955909">
            <a:off x="5486400" y="2503804"/>
            <a:ext cx="1105670" cy="1105670"/>
          </a:xfrm>
          <a:prstGeom prst="rect">
            <a:avLst/>
          </a:prstGeom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EDA99D52-F30F-ED95-FF71-903634EB306D}"/>
              </a:ext>
            </a:extLst>
          </p:cNvPr>
          <p:cNvSpPr txBox="1"/>
          <p:nvPr/>
        </p:nvSpPr>
        <p:spPr>
          <a:xfrm>
            <a:off x="5534527" y="2815388"/>
            <a:ext cx="5293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04" name="Text 0">
            <a:extLst>
              <a:ext uri="{FF2B5EF4-FFF2-40B4-BE49-F238E27FC236}">
                <a16:creationId xmlns:a16="http://schemas.microsoft.com/office/drawing/2014/main" id="{CF0A6D16-CFFE-FC22-1943-F2F2FB2B397E}"/>
              </a:ext>
            </a:extLst>
          </p:cNvPr>
          <p:cNvSpPr/>
          <p:nvPr/>
        </p:nvSpPr>
        <p:spPr>
          <a:xfrm>
            <a:off x="257319" y="316032"/>
            <a:ext cx="63592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Mona Sans Semi Bold" pitchFamily="34" charset="-122"/>
                <a:cs typeface="Times New Roman" panose="02020603050405020304" pitchFamily="18" charset="0"/>
              </a:rPr>
              <a:t>Aesthetic &amp; UI Strategy</a:t>
            </a:r>
            <a:endParaRPr lang="en-US" sz="4450" b="1" dirty="0">
              <a:solidFill>
                <a:schemeClr val="accent4">
                  <a:lumMod val="40000"/>
                  <a:lumOff val="60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9BD3F7CB-0462-007B-B79F-42E769D0EA49}"/>
              </a:ext>
            </a:extLst>
          </p:cNvPr>
          <p:cNvGrpSpPr/>
          <p:nvPr/>
        </p:nvGrpSpPr>
        <p:grpSpPr>
          <a:xfrm>
            <a:off x="571344" y="1782723"/>
            <a:ext cx="13927004" cy="4644548"/>
            <a:chOff x="571344" y="1782723"/>
            <a:chExt cx="13927004" cy="4644548"/>
          </a:xfrm>
        </p:grpSpPr>
        <p:sp>
          <p:nvSpPr>
            <p:cNvPr id="109" name="Text 5">
              <a:extLst>
                <a:ext uri="{FF2B5EF4-FFF2-40B4-BE49-F238E27FC236}">
                  <a16:creationId xmlns:a16="http://schemas.microsoft.com/office/drawing/2014/main" id="{D1C633DF-FAE6-B227-27CE-97A7E902B652}"/>
                </a:ext>
              </a:extLst>
            </p:cNvPr>
            <p:cNvSpPr/>
            <p:nvPr/>
          </p:nvSpPr>
          <p:spPr>
            <a:xfrm>
              <a:off x="10599527" y="4869859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+mj-lt"/>
                  <a:ea typeface="Mona Sans Semi Bold" pitchFamily="34" charset="-122"/>
                  <a:cs typeface="Times New Roman" panose="02020603050405020304" pitchFamily="18" charset="0"/>
                </a:rPr>
                <a:t>Tech Stack</a:t>
              </a:r>
              <a:endParaRPr lang="en-US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105" name="Text 1">
              <a:extLst>
                <a:ext uri="{FF2B5EF4-FFF2-40B4-BE49-F238E27FC236}">
                  <a16:creationId xmlns:a16="http://schemas.microsoft.com/office/drawing/2014/main" id="{2430A6A4-D4E5-E059-4B96-5D0C15933045}"/>
                </a:ext>
              </a:extLst>
            </p:cNvPr>
            <p:cNvSpPr/>
            <p:nvPr/>
          </p:nvSpPr>
          <p:spPr>
            <a:xfrm>
              <a:off x="571344" y="3184720"/>
              <a:ext cx="1981135" cy="33051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+mj-lt"/>
                  <a:ea typeface="Mona Sans Semi Bold" pitchFamily="34" charset="-122"/>
                  <a:cs typeface="Times New Roman" panose="02020603050405020304" pitchFamily="18" charset="0"/>
                </a:rPr>
                <a:t>Color Palette</a:t>
              </a:r>
              <a:endParaRPr lang="en-US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106" name="Text 2">
              <a:extLst>
                <a:ext uri="{FF2B5EF4-FFF2-40B4-BE49-F238E27FC236}">
                  <a16:creationId xmlns:a16="http://schemas.microsoft.com/office/drawing/2014/main" id="{A9147D85-06E5-4D38-F145-DDBF5936FA8A}"/>
                </a:ext>
              </a:extLst>
            </p:cNvPr>
            <p:cNvSpPr/>
            <p:nvPr/>
          </p:nvSpPr>
          <p:spPr>
            <a:xfrm>
              <a:off x="847779" y="3668760"/>
              <a:ext cx="3006566" cy="151011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chemeClr val="bg1"/>
                  </a:solidFill>
                  <a:latin typeface="+mj-lt"/>
                  <a:ea typeface="Funnel Sans" pitchFamily="34" charset="-122"/>
                  <a:cs typeface="Times New Roman" panose="02020603050405020304" pitchFamily="18" charset="0"/>
                </a:rPr>
                <a:t>Black for authority, gold for wealth, and white for clarity, creating a sophisticated visual identity</a:t>
              </a:r>
              <a:r>
                <a:rPr lang="en-US" sz="1750" dirty="0">
                  <a:solidFill>
                    <a:srgbClr val="8F8F8F"/>
                  </a:solidFill>
                  <a:latin typeface="Funnel Sans" pitchFamily="34" charset="0"/>
                  <a:ea typeface="Funnel Sans" pitchFamily="34" charset="-122"/>
                  <a:cs typeface="Funnel Sans" pitchFamily="34" charset="-120"/>
                </a:rPr>
                <a:t>.</a:t>
              </a:r>
              <a:endParaRPr lang="en-US" sz="1750" dirty="0"/>
            </a:p>
          </p:txBody>
        </p:sp>
        <p:sp>
          <p:nvSpPr>
            <p:cNvPr id="107" name="Text 3">
              <a:extLst>
                <a:ext uri="{FF2B5EF4-FFF2-40B4-BE49-F238E27FC236}">
                  <a16:creationId xmlns:a16="http://schemas.microsoft.com/office/drawing/2014/main" id="{1FA195BE-842E-8CE7-DD25-44A15F6514A2}"/>
                </a:ext>
              </a:extLst>
            </p:cNvPr>
            <p:cNvSpPr/>
            <p:nvPr/>
          </p:nvSpPr>
          <p:spPr>
            <a:xfrm>
              <a:off x="10599527" y="1782723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+mj-lt"/>
                  <a:ea typeface="Mona Sans Semi Bold" pitchFamily="34" charset="-122"/>
                  <a:cs typeface="Times New Roman" panose="02020603050405020304" pitchFamily="18" charset="0"/>
                </a:rPr>
                <a:t>Typography</a:t>
              </a:r>
              <a:endParaRPr lang="en-US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108" name="Text 4">
              <a:extLst>
                <a:ext uri="{FF2B5EF4-FFF2-40B4-BE49-F238E27FC236}">
                  <a16:creationId xmlns:a16="http://schemas.microsoft.com/office/drawing/2014/main" id="{063C0AAF-44AC-39C7-1F60-EF72B5B0887F}"/>
                </a:ext>
              </a:extLst>
            </p:cNvPr>
            <p:cNvSpPr/>
            <p:nvPr/>
          </p:nvSpPr>
          <p:spPr>
            <a:xfrm>
              <a:off x="10599527" y="2271034"/>
              <a:ext cx="3898821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chemeClr val="bg1"/>
                  </a:solidFill>
                  <a:latin typeface="+mj-lt"/>
                  <a:ea typeface="Funnel Sans" pitchFamily="34" charset="-122"/>
                  <a:cs typeface="Times New Roman" panose="02020603050405020304" pitchFamily="18" charset="0"/>
                </a:rPr>
                <a:t>Cinzel for titles, conveying elegance, and Inter for body text, ensuring optimal readability.</a:t>
              </a:r>
              <a:endParaRPr lang="en-US" sz="20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endParaRPr>
            </a:p>
          </p:txBody>
        </p:sp>
        <p:sp>
          <p:nvSpPr>
            <p:cNvPr id="110" name="Text 6">
              <a:extLst>
                <a:ext uri="{FF2B5EF4-FFF2-40B4-BE49-F238E27FC236}">
                  <a16:creationId xmlns:a16="http://schemas.microsoft.com/office/drawing/2014/main" id="{0E92493D-4857-D00E-4731-F724FD865B68}"/>
                </a:ext>
              </a:extLst>
            </p:cNvPr>
            <p:cNvSpPr/>
            <p:nvPr/>
          </p:nvSpPr>
          <p:spPr>
            <a:xfrm>
              <a:off x="10599527" y="5338563"/>
              <a:ext cx="3898821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chemeClr val="bg1"/>
                  </a:solidFill>
                  <a:latin typeface="+mj-lt"/>
                  <a:ea typeface="Funnel Sans" pitchFamily="34" charset="-122"/>
                  <a:cs typeface="Times New Roman" panose="02020603050405020304" pitchFamily="18" charset="0"/>
                </a:rPr>
                <a:t>Built with Semantic HTML5, CSS3 Variables, and robust Flexbox &amp; Grid layouts for a modern foundation</a:t>
              </a:r>
              <a:r>
                <a:rPr lang="en-US" sz="1750" dirty="0">
                  <a:solidFill>
                    <a:srgbClr val="8F8F8F"/>
                  </a:solidFill>
                  <a:latin typeface="+mj-lt"/>
                  <a:ea typeface="Funnel Sans" pitchFamily="34" charset="-122"/>
                  <a:cs typeface="Times New Roman" panose="02020603050405020304" pitchFamily="18" charset="0"/>
                </a:rPr>
                <a:t>.</a:t>
              </a:r>
              <a:endParaRPr lang="en-US" sz="1750" dirty="0">
                <a:latin typeface="+mj-lt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6875E-6 4.50617E-6 L 0.57779 0.53626 " pathEditMode="relative" rAng="0" ptsTypes="AA">
                                      <p:cBhvr>
                                        <p:cTn id="9" dur="1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885" y="2681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14583E-6 3.20988E-6 L -0.51009 0.50559 " pathEditMode="relative" rAng="0" ptsTypes="AA">
                                      <p:cBhvr>
                                        <p:cTn id="11" dur="1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510" y="2527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3194E-6 -0.02354 L -0.02138 -0.72859 " pathEditMode="relative" rAng="0" ptsTypes="AA">
                                      <p:cBhvr>
                                        <p:cTn id="13" dur="1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4" y="-35262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2" grpId="0" animBg="1"/>
      <p:bldP spid="93" grpId="0" animBg="1"/>
      <p:bldP spid="10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0">
            <a:extLst>
              <a:ext uri="{FF2B5EF4-FFF2-40B4-BE49-F238E27FC236}">
                <a16:creationId xmlns:a16="http://schemas.microsoft.com/office/drawing/2014/main" id="{3472D291-F389-8AD2-5D7C-944340BEE4E2}"/>
              </a:ext>
            </a:extLst>
          </p:cNvPr>
          <p:cNvSpPr/>
          <p:nvPr/>
        </p:nvSpPr>
        <p:spPr>
          <a:xfrm>
            <a:off x="793790" y="8586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Critical Reflection</a:t>
            </a:r>
            <a:endParaRPr lang="en-US" sz="4450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071B6E-BA30-7B6C-91B6-DF4813F21AAF}"/>
              </a:ext>
            </a:extLst>
          </p:cNvPr>
          <p:cNvGrpSpPr/>
          <p:nvPr/>
        </p:nvGrpSpPr>
        <p:grpSpPr>
          <a:xfrm>
            <a:off x="715312" y="3739372"/>
            <a:ext cx="7634898" cy="1669852"/>
            <a:chOff x="715312" y="3739372"/>
            <a:chExt cx="7634898" cy="1669852"/>
          </a:xfrm>
        </p:grpSpPr>
        <p:sp>
          <p:nvSpPr>
            <p:cNvPr id="21" name="Shape 5">
              <a:extLst>
                <a:ext uri="{FF2B5EF4-FFF2-40B4-BE49-F238E27FC236}">
                  <a16:creationId xmlns:a16="http://schemas.microsoft.com/office/drawing/2014/main" id="{72E60395-92CF-9A1A-B6D7-8FC5A8877FAE}"/>
                </a:ext>
              </a:extLst>
            </p:cNvPr>
            <p:cNvSpPr/>
            <p:nvPr/>
          </p:nvSpPr>
          <p:spPr>
            <a:xfrm>
              <a:off x="715312" y="3739372"/>
              <a:ext cx="907256" cy="1669852"/>
            </a:xfrm>
            <a:prstGeom prst="roundRect">
              <a:avLst>
                <a:gd name="adj" fmla="val 360022"/>
              </a:avLst>
            </a:prstGeom>
            <a:solidFill>
              <a:srgbClr val="C5A059"/>
            </a:solidFill>
            <a:ln w="7620">
              <a:solidFill>
                <a:schemeClr val="tx1"/>
              </a:solidFill>
              <a:prstDash val="solid"/>
            </a:ln>
          </p:spPr>
          <p:txBody>
            <a:bodyPr/>
            <a:lstStyle/>
            <a:p>
              <a:endParaRPr lang="en-US" sz="2400" dirty="0"/>
            </a:p>
          </p:txBody>
        </p:sp>
        <p:sp>
          <p:nvSpPr>
            <p:cNvPr id="23" name="Text 7">
              <a:extLst>
                <a:ext uri="{FF2B5EF4-FFF2-40B4-BE49-F238E27FC236}">
                  <a16:creationId xmlns:a16="http://schemas.microsoft.com/office/drawing/2014/main" id="{1B599FC4-8DC8-128D-8EB2-7867A73BA051}"/>
                </a:ext>
              </a:extLst>
            </p:cNvPr>
            <p:cNvSpPr/>
            <p:nvPr/>
          </p:nvSpPr>
          <p:spPr>
            <a:xfrm>
              <a:off x="1927860" y="4031099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8F8F8F"/>
                  </a:solidFill>
                  <a:latin typeface="Mona Sans Semi Bold" pitchFamily="34" charset="0"/>
                  <a:ea typeface="Mona Sans Semi Bold" pitchFamily="34" charset="-122"/>
                  <a:cs typeface="Mona Sans Semi Bold" pitchFamily="34" charset="-120"/>
                </a:rPr>
                <a:t>Key Successes</a:t>
              </a:r>
              <a:endParaRPr lang="en-US" sz="2200" dirty="0"/>
            </a:p>
          </p:txBody>
        </p:sp>
        <p:sp>
          <p:nvSpPr>
            <p:cNvPr id="24" name="Text 8">
              <a:extLst>
                <a:ext uri="{FF2B5EF4-FFF2-40B4-BE49-F238E27FC236}">
                  <a16:creationId xmlns:a16="http://schemas.microsoft.com/office/drawing/2014/main" id="{BDC19817-F465-4161-AB6F-792AB84F7273}"/>
                </a:ext>
              </a:extLst>
            </p:cNvPr>
            <p:cNvSpPr/>
            <p:nvPr/>
          </p:nvSpPr>
          <p:spPr>
            <a:xfrm>
              <a:off x="1927860" y="4521517"/>
              <a:ext cx="6422350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8F8F8F"/>
                  </a:solidFill>
                  <a:latin typeface="Funnel Sans" pitchFamily="34" charset="0"/>
                  <a:ea typeface="Funnel Sans" pitchFamily="34" charset="-122"/>
                  <a:cs typeface="Funnel Sans" pitchFamily="34" charset="-120"/>
                </a:rPr>
                <a:t>Successfully establishing a consistent and opulent 'Luxury' brand identity across all web pages.</a:t>
              </a:r>
              <a:endParaRPr lang="en-US" sz="1750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EE5FB84-0191-2FAF-8E8C-9A26B28D0AAD}"/>
              </a:ext>
            </a:extLst>
          </p:cNvPr>
          <p:cNvGrpSpPr/>
          <p:nvPr/>
        </p:nvGrpSpPr>
        <p:grpSpPr>
          <a:xfrm>
            <a:off x="715312" y="5806916"/>
            <a:ext cx="7634898" cy="1669852"/>
            <a:chOff x="715312" y="5806916"/>
            <a:chExt cx="7634898" cy="1669852"/>
          </a:xfrm>
        </p:grpSpPr>
        <p:sp>
          <p:nvSpPr>
            <p:cNvPr id="25" name="Shape 9">
              <a:extLst>
                <a:ext uri="{FF2B5EF4-FFF2-40B4-BE49-F238E27FC236}">
                  <a16:creationId xmlns:a16="http://schemas.microsoft.com/office/drawing/2014/main" id="{413AF9AF-7468-426F-62BF-E4EE724052E7}"/>
                </a:ext>
              </a:extLst>
            </p:cNvPr>
            <p:cNvSpPr/>
            <p:nvPr/>
          </p:nvSpPr>
          <p:spPr>
            <a:xfrm>
              <a:off x="715312" y="5806916"/>
              <a:ext cx="907256" cy="1669852"/>
            </a:xfrm>
            <a:prstGeom prst="roundRect">
              <a:avLst>
                <a:gd name="adj" fmla="val 360022"/>
              </a:avLst>
            </a:prstGeom>
            <a:solidFill>
              <a:srgbClr val="C5A059"/>
            </a:solidFill>
            <a:ln w="7620">
              <a:solidFill>
                <a:schemeClr val="tx1"/>
              </a:solidFill>
              <a:prstDash val="solid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7" name="Text 11">
              <a:extLst>
                <a:ext uri="{FF2B5EF4-FFF2-40B4-BE49-F238E27FC236}">
                  <a16:creationId xmlns:a16="http://schemas.microsoft.com/office/drawing/2014/main" id="{89F2D7FB-78B6-4ABE-1473-0B89166C3EEB}"/>
                </a:ext>
              </a:extLst>
            </p:cNvPr>
            <p:cNvSpPr/>
            <p:nvPr/>
          </p:nvSpPr>
          <p:spPr>
            <a:xfrm>
              <a:off x="1927860" y="5927765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8F8F8F"/>
                  </a:solidFill>
                  <a:latin typeface="Mona Sans Semi Bold" pitchFamily="34" charset="0"/>
                  <a:ea typeface="Mona Sans Semi Bold" pitchFamily="34" charset="-122"/>
                  <a:cs typeface="Mona Sans Semi Bold" pitchFamily="34" charset="-120"/>
                </a:rPr>
                <a:t>Future Scope</a:t>
              </a:r>
              <a:endParaRPr lang="en-US" sz="2200" dirty="0"/>
            </a:p>
          </p:txBody>
        </p:sp>
        <p:sp>
          <p:nvSpPr>
            <p:cNvPr id="28" name="Text 12">
              <a:extLst>
                <a:ext uri="{FF2B5EF4-FFF2-40B4-BE49-F238E27FC236}">
                  <a16:creationId xmlns:a16="http://schemas.microsoft.com/office/drawing/2014/main" id="{FF7F7BDC-7209-B111-88CD-D39509F49A90}"/>
                </a:ext>
              </a:extLst>
            </p:cNvPr>
            <p:cNvSpPr/>
            <p:nvPr/>
          </p:nvSpPr>
          <p:spPr>
            <a:xfrm>
              <a:off x="1927860" y="6418183"/>
              <a:ext cx="6422350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8F8F8F"/>
                  </a:solidFill>
                  <a:latin typeface="Funnel Sans" pitchFamily="34" charset="0"/>
                  <a:ea typeface="Funnel Sans" pitchFamily="34" charset="-122"/>
                  <a:cs typeface="Funnel Sans" pitchFamily="34" charset="-120"/>
                </a:rPr>
                <a:t>Implementing robust backend integration for real-time property listings and dynamic content updates.</a:t>
              </a:r>
              <a:endParaRPr lang="en-US" sz="1750" dirty="0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79992875-0CB0-2C4A-8028-B69262ED528B}"/>
              </a:ext>
            </a:extLst>
          </p:cNvPr>
          <p:cNvSpPr/>
          <p:nvPr/>
        </p:nvSpPr>
        <p:spPr>
          <a:xfrm>
            <a:off x="10236200" y="3484880"/>
            <a:ext cx="3576320" cy="3576320"/>
          </a:xfrm>
          <a:custGeom>
            <a:avLst/>
            <a:gdLst>
              <a:gd name="csX0" fmla="*/ 2538487 w 3576320"/>
              <a:gd name="csY0" fmla="*/ 570203 h 3576320"/>
              <a:gd name="csX1" fmla="*/ 2816668 w 3576320"/>
              <a:gd name="csY1" fmla="*/ 336769 h 3576320"/>
              <a:gd name="csX2" fmla="*/ 3038903 w 3576320"/>
              <a:gd name="csY2" fmla="*/ 523246 h 3576320"/>
              <a:gd name="csX3" fmla="*/ 2857321 w 3576320"/>
              <a:gd name="csY3" fmla="*/ 837736 h 3576320"/>
              <a:gd name="csX4" fmla="*/ 3145832 w 3576320"/>
              <a:gd name="csY4" fmla="*/ 1337452 h 3576320"/>
              <a:gd name="csX5" fmla="*/ 3508979 w 3576320"/>
              <a:gd name="csY5" fmla="*/ 1337442 h 3576320"/>
              <a:gd name="csX6" fmla="*/ 3559356 w 3576320"/>
              <a:gd name="csY6" fmla="*/ 1623141 h 3576320"/>
              <a:gd name="csX7" fmla="*/ 3218105 w 3576320"/>
              <a:gd name="csY7" fmla="*/ 1747336 h 3576320"/>
              <a:gd name="csX8" fmla="*/ 3117906 w 3576320"/>
              <a:gd name="csY8" fmla="*/ 2315592 h 3576320"/>
              <a:gd name="csX9" fmla="*/ 3396100 w 3576320"/>
              <a:gd name="csY9" fmla="*/ 2549011 h 3576320"/>
              <a:gd name="csX10" fmla="*/ 3251046 w 3576320"/>
              <a:gd name="csY10" fmla="*/ 2800251 h 3576320"/>
              <a:gd name="csX11" fmla="*/ 2909803 w 3576320"/>
              <a:gd name="csY11" fmla="*/ 2676038 h 3576320"/>
              <a:gd name="csX12" fmla="*/ 2467778 w 3576320"/>
              <a:gd name="csY12" fmla="*/ 3046941 h 3576320"/>
              <a:gd name="csX13" fmla="*/ 2530847 w 3576320"/>
              <a:gd name="csY13" fmla="*/ 3404570 h 3576320"/>
              <a:gd name="csX14" fmla="*/ 2258237 w 3576320"/>
              <a:gd name="csY14" fmla="*/ 3503792 h 3576320"/>
              <a:gd name="csX15" fmla="*/ 2076671 w 3576320"/>
              <a:gd name="csY15" fmla="*/ 3189292 h 3576320"/>
              <a:gd name="csX16" fmla="*/ 1499649 w 3576320"/>
              <a:gd name="csY16" fmla="*/ 3189292 h 3576320"/>
              <a:gd name="csX17" fmla="*/ 1318083 w 3576320"/>
              <a:gd name="csY17" fmla="*/ 3503792 h 3576320"/>
              <a:gd name="csX18" fmla="*/ 1045473 w 3576320"/>
              <a:gd name="csY18" fmla="*/ 3404570 h 3576320"/>
              <a:gd name="csX19" fmla="*/ 1108542 w 3576320"/>
              <a:gd name="csY19" fmla="*/ 3046941 h 3576320"/>
              <a:gd name="csX20" fmla="*/ 666517 w 3576320"/>
              <a:gd name="csY20" fmla="*/ 2676038 h 3576320"/>
              <a:gd name="csX21" fmla="*/ 325274 w 3576320"/>
              <a:gd name="csY21" fmla="*/ 2800251 h 3576320"/>
              <a:gd name="csX22" fmla="*/ 180220 w 3576320"/>
              <a:gd name="csY22" fmla="*/ 2549011 h 3576320"/>
              <a:gd name="csX23" fmla="*/ 458413 w 3576320"/>
              <a:gd name="csY23" fmla="*/ 2315592 h 3576320"/>
              <a:gd name="csX24" fmla="*/ 358214 w 3576320"/>
              <a:gd name="csY24" fmla="*/ 1747336 h 3576320"/>
              <a:gd name="csX25" fmla="*/ 16964 w 3576320"/>
              <a:gd name="csY25" fmla="*/ 1623141 h 3576320"/>
              <a:gd name="csX26" fmla="*/ 67341 w 3576320"/>
              <a:gd name="csY26" fmla="*/ 1337442 h 3576320"/>
              <a:gd name="csX27" fmla="*/ 430488 w 3576320"/>
              <a:gd name="csY27" fmla="*/ 1337452 h 3576320"/>
              <a:gd name="csX28" fmla="*/ 718999 w 3576320"/>
              <a:gd name="csY28" fmla="*/ 837736 h 3576320"/>
              <a:gd name="csX29" fmla="*/ 537417 w 3576320"/>
              <a:gd name="csY29" fmla="*/ 523246 h 3576320"/>
              <a:gd name="csX30" fmla="*/ 759652 w 3576320"/>
              <a:gd name="csY30" fmla="*/ 336769 h 3576320"/>
              <a:gd name="csX31" fmla="*/ 1037833 w 3576320"/>
              <a:gd name="csY31" fmla="*/ 570203 h 3576320"/>
              <a:gd name="csX32" fmla="*/ 1580056 w 3576320"/>
              <a:gd name="csY32" fmla="*/ 372850 h 3576320"/>
              <a:gd name="csX33" fmla="*/ 1643107 w 3576320"/>
              <a:gd name="csY33" fmla="*/ 15218 h 3576320"/>
              <a:gd name="csX34" fmla="*/ 1933213 w 3576320"/>
              <a:gd name="csY34" fmla="*/ 15218 h 3576320"/>
              <a:gd name="csX35" fmla="*/ 1996264 w 3576320"/>
              <a:gd name="csY35" fmla="*/ 372850 h 3576320"/>
              <a:gd name="csX36" fmla="*/ 2538488 w 3576320"/>
              <a:gd name="csY36" fmla="*/ 570203 h 3576320"/>
              <a:gd name="csX37" fmla="*/ 2538487 w 3576320"/>
              <a:gd name="csY37" fmla="*/ 570203 h 357632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3576320" h="3576320">
                <a:moveTo>
                  <a:pt x="2538487" y="570203"/>
                </a:moveTo>
                <a:lnTo>
                  <a:pt x="2816668" y="336769"/>
                </a:lnTo>
                <a:lnTo>
                  <a:pt x="3038903" y="523246"/>
                </a:lnTo>
                <a:lnTo>
                  <a:pt x="2857321" y="837736"/>
                </a:lnTo>
                <a:cubicBezTo>
                  <a:pt x="2986436" y="982982"/>
                  <a:pt x="3084603" y="1153012"/>
                  <a:pt x="3145832" y="1337452"/>
                </a:cubicBezTo>
                <a:lnTo>
                  <a:pt x="3508979" y="1337442"/>
                </a:lnTo>
                <a:lnTo>
                  <a:pt x="3559356" y="1623141"/>
                </a:lnTo>
                <a:lnTo>
                  <a:pt x="3218105" y="1747336"/>
                </a:lnTo>
                <a:cubicBezTo>
                  <a:pt x="3223651" y="1941594"/>
                  <a:pt x="3189558" y="2134946"/>
                  <a:pt x="3117906" y="2315592"/>
                </a:cubicBezTo>
                <a:lnTo>
                  <a:pt x="3396100" y="2549011"/>
                </a:lnTo>
                <a:lnTo>
                  <a:pt x="3251046" y="2800251"/>
                </a:lnTo>
                <a:lnTo>
                  <a:pt x="2909803" y="2676038"/>
                </a:lnTo>
                <a:cubicBezTo>
                  <a:pt x="2789185" y="2828413"/>
                  <a:pt x="2638784" y="2954615"/>
                  <a:pt x="2467778" y="3046941"/>
                </a:cubicBezTo>
                <a:lnTo>
                  <a:pt x="2530847" y="3404570"/>
                </a:lnTo>
                <a:lnTo>
                  <a:pt x="2258237" y="3503792"/>
                </a:lnTo>
                <a:lnTo>
                  <a:pt x="2076671" y="3189292"/>
                </a:lnTo>
                <a:cubicBezTo>
                  <a:pt x="1886327" y="3228486"/>
                  <a:pt x="1689993" y="3228486"/>
                  <a:pt x="1499649" y="3189292"/>
                </a:cubicBezTo>
                <a:lnTo>
                  <a:pt x="1318083" y="3503792"/>
                </a:lnTo>
                <a:lnTo>
                  <a:pt x="1045473" y="3404570"/>
                </a:lnTo>
                <a:lnTo>
                  <a:pt x="1108542" y="3046941"/>
                </a:lnTo>
                <a:cubicBezTo>
                  <a:pt x="937536" y="2954615"/>
                  <a:pt x="787136" y="2828414"/>
                  <a:pt x="666517" y="2676038"/>
                </a:cubicBezTo>
                <a:lnTo>
                  <a:pt x="325274" y="2800251"/>
                </a:lnTo>
                <a:lnTo>
                  <a:pt x="180220" y="2549011"/>
                </a:lnTo>
                <a:lnTo>
                  <a:pt x="458413" y="2315592"/>
                </a:lnTo>
                <a:cubicBezTo>
                  <a:pt x="386761" y="2134946"/>
                  <a:pt x="352668" y="1941594"/>
                  <a:pt x="358214" y="1747336"/>
                </a:cubicBezTo>
                <a:lnTo>
                  <a:pt x="16964" y="1623141"/>
                </a:lnTo>
                <a:lnTo>
                  <a:pt x="67341" y="1337442"/>
                </a:lnTo>
                <a:lnTo>
                  <a:pt x="430488" y="1337452"/>
                </a:lnTo>
                <a:cubicBezTo>
                  <a:pt x="491717" y="1153012"/>
                  <a:pt x="589884" y="982982"/>
                  <a:pt x="718999" y="837736"/>
                </a:cubicBezTo>
                <a:lnTo>
                  <a:pt x="537417" y="523246"/>
                </a:lnTo>
                <a:lnTo>
                  <a:pt x="759652" y="336769"/>
                </a:lnTo>
                <a:lnTo>
                  <a:pt x="1037833" y="570203"/>
                </a:lnTo>
                <a:cubicBezTo>
                  <a:pt x="1203293" y="468271"/>
                  <a:pt x="1387786" y="401121"/>
                  <a:pt x="1580056" y="372850"/>
                </a:cubicBezTo>
                <a:lnTo>
                  <a:pt x="1643107" y="15218"/>
                </a:lnTo>
                <a:lnTo>
                  <a:pt x="1933213" y="15218"/>
                </a:lnTo>
                <a:lnTo>
                  <a:pt x="1996264" y="372850"/>
                </a:lnTo>
                <a:cubicBezTo>
                  <a:pt x="2188534" y="401121"/>
                  <a:pt x="2373028" y="468271"/>
                  <a:pt x="2538488" y="570203"/>
                </a:cubicBezTo>
                <a:lnTo>
                  <a:pt x="2538487" y="570203"/>
                </a:lnTo>
                <a:close/>
              </a:path>
            </a:pathLst>
          </a:custGeom>
          <a:solidFill>
            <a:srgbClr val="C5A059"/>
          </a:solid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179" tIns="880916" rIns="762179" bIns="943462" numCol="1" spcCol="1270" anchor="ctr" anchorCtr="0">
            <a:noAutofit/>
          </a:bodyPr>
          <a:lstStyle/>
          <a:p>
            <a:pPr marL="0" lvl="0" indent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400" kern="1200" dirty="0"/>
              <a:t>Challenges</a:t>
            </a:r>
            <a:endParaRPr lang="en-PK" sz="3400" kern="120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E90FB66-7187-93EA-621C-9C63E6F415A0}"/>
              </a:ext>
            </a:extLst>
          </p:cNvPr>
          <p:cNvSpPr/>
          <p:nvPr/>
        </p:nvSpPr>
        <p:spPr>
          <a:xfrm>
            <a:off x="8155431" y="2639568"/>
            <a:ext cx="2600960" cy="2600960"/>
          </a:xfrm>
          <a:custGeom>
            <a:avLst/>
            <a:gdLst>
              <a:gd name="csX0" fmla="*/ 1946160 w 2600960"/>
              <a:gd name="csY0" fmla="*/ 658757 h 2600960"/>
              <a:gd name="csX1" fmla="*/ 2329890 w 2600960"/>
              <a:gd name="csY1" fmla="*/ 543108 h 2600960"/>
              <a:gd name="csX2" fmla="*/ 2471088 w 2600960"/>
              <a:gd name="csY2" fmla="*/ 787671 h 2600960"/>
              <a:gd name="csX3" fmla="*/ 2179069 w 2600960"/>
              <a:gd name="csY3" fmla="*/ 1062166 h 2600960"/>
              <a:gd name="csX4" fmla="*/ 2179069 w 2600960"/>
              <a:gd name="csY4" fmla="*/ 1538795 h 2600960"/>
              <a:gd name="csX5" fmla="*/ 2471088 w 2600960"/>
              <a:gd name="csY5" fmla="*/ 1813289 h 2600960"/>
              <a:gd name="csX6" fmla="*/ 2329890 w 2600960"/>
              <a:gd name="csY6" fmla="*/ 2057852 h 2600960"/>
              <a:gd name="csX7" fmla="*/ 1946160 w 2600960"/>
              <a:gd name="csY7" fmla="*/ 1942203 h 2600960"/>
              <a:gd name="csX8" fmla="*/ 1533388 w 2600960"/>
              <a:gd name="csY8" fmla="*/ 2180517 h 2600960"/>
              <a:gd name="csX9" fmla="*/ 1441678 w 2600960"/>
              <a:gd name="csY9" fmla="*/ 2570661 h 2600960"/>
              <a:gd name="csX10" fmla="*/ 1159282 w 2600960"/>
              <a:gd name="csY10" fmla="*/ 2570661 h 2600960"/>
              <a:gd name="csX11" fmla="*/ 1067572 w 2600960"/>
              <a:gd name="csY11" fmla="*/ 2180517 h 2600960"/>
              <a:gd name="csX12" fmla="*/ 654800 w 2600960"/>
              <a:gd name="csY12" fmla="*/ 1942203 h 2600960"/>
              <a:gd name="csX13" fmla="*/ 271070 w 2600960"/>
              <a:gd name="csY13" fmla="*/ 2057852 h 2600960"/>
              <a:gd name="csX14" fmla="*/ 129872 w 2600960"/>
              <a:gd name="csY14" fmla="*/ 1813289 h 2600960"/>
              <a:gd name="csX15" fmla="*/ 421891 w 2600960"/>
              <a:gd name="csY15" fmla="*/ 1538794 h 2600960"/>
              <a:gd name="csX16" fmla="*/ 421891 w 2600960"/>
              <a:gd name="csY16" fmla="*/ 1062165 h 2600960"/>
              <a:gd name="csX17" fmla="*/ 129872 w 2600960"/>
              <a:gd name="csY17" fmla="*/ 787671 h 2600960"/>
              <a:gd name="csX18" fmla="*/ 271070 w 2600960"/>
              <a:gd name="csY18" fmla="*/ 543108 h 2600960"/>
              <a:gd name="csX19" fmla="*/ 654800 w 2600960"/>
              <a:gd name="csY19" fmla="*/ 658757 h 2600960"/>
              <a:gd name="csX20" fmla="*/ 1067572 w 2600960"/>
              <a:gd name="csY20" fmla="*/ 420443 h 2600960"/>
              <a:gd name="csX21" fmla="*/ 1159282 w 2600960"/>
              <a:gd name="csY21" fmla="*/ 30299 h 2600960"/>
              <a:gd name="csX22" fmla="*/ 1441678 w 2600960"/>
              <a:gd name="csY22" fmla="*/ 30299 h 2600960"/>
              <a:gd name="csX23" fmla="*/ 1533388 w 2600960"/>
              <a:gd name="csY23" fmla="*/ 420443 h 2600960"/>
              <a:gd name="csX24" fmla="*/ 1946160 w 2600960"/>
              <a:gd name="csY24" fmla="*/ 658757 h 260096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</a:cxnLst>
            <a:rect l="l" t="t" r="r" b="b"/>
            <a:pathLst>
              <a:path w="2600960" h="2600960">
                <a:moveTo>
                  <a:pt x="1946160" y="658757"/>
                </a:moveTo>
                <a:lnTo>
                  <a:pt x="2329890" y="543108"/>
                </a:lnTo>
                <a:lnTo>
                  <a:pt x="2471088" y="787671"/>
                </a:lnTo>
                <a:lnTo>
                  <a:pt x="2179069" y="1062166"/>
                </a:lnTo>
                <a:cubicBezTo>
                  <a:pt x="2221399" y="1218223"/>
                  <a:pt x="2221399" y="1382738"/>
                  <a:pt x="2179069" y="1538795"/>
                </a:cubicBezTo>
                <a:lnTo>
                  <a:pt x="2471088" y="1813289"/>
                </a:lnTo>
                <a:lnTo>
                  <a:pt x="2329890" y="2057852"/>
                </a:lnTo>
                <a:lnTo>
                  <a:pt x="1946160" y="1942203"/>
                </a:lnTo>
                <a:cubicBezTo>
                  <a:pt x="1832176" y="2056890"/>
                  <a:pt x="1689702" y="2139148"/>
                  <a:pt x="1533388" y="2180517"/>
                </a:cubicBezTo>
                <a:lnTo>
                  <a:pt x="1441678" y="2570661"/>
                </a:lnTo>
                <a:lnTo>
                  <a:pt x="1159282" y="2570661"/>
                </a:lnTo>
                <a:lnTo>
                  <a:pt x="1067572" y="2180517"/>
                </a:lnTo>
                <a:cubicBezTo>
                  <a:pt x="911258" y="2139147"/>
                  <a:pt x="768784" y="2056890"/>
                  <a:pt x="654800" y="1942203"/>
                </a:cubicBezTo>
                <a:lnTo>
                  <a:pt x="271070" y="2057852"/>
                </a:lnTo>
                <a:lnTo>
                  <a:pt x="129872" y="1813289"/>
                </a:lnTo>
                <a:lnTo>
                  <a:pt x="421891" y="1538794"/>
                </a:lnTo>
                <a:cubicBezTo>
                  <a:pt x="379561" y="1382737"/>
                  <a:pt x="379561" y="1218222"/>
                  <a:pt x="421891" y="1062165"/>
                </a:cubicBezTo>
                <a:lnTo>
                  <a:pt x="129872" y="787671"/>
                </a:lnTo>
                <a:lnTo>
                  <a:pt x="271070" y="543108"/>
                </a:lnTo>
                <a:lnTo>
                  <a:pt x="654800" y="658757"/>
                </a:lnTo>
                <a:cubicBezTo>
                  <a:pt x="768784" y="544070"/>
                  <a:pt x="911258" y="461812"/>
                  <a:pt x="1067572" y="420443"/>
                </a:cubicBezTo>
                <a:lnTo>
                  <a:pt x="1159282" y="30299"/>
                </a:lnTo>
                <a:lnTo>
                  <a:pt x="1441678" y="30299"/>
                </a:lnTo>
                <a:lnTo>
                  <a:pt x="1533388" y="420443"/>
                </a:lnTo>
                <a:cubicBezTo>
                  <a:pt x="1689702" y="461813"/>
                  <a:pt x="1832176" y="544070"/>
                  <a:pt x="1946160" y="658757"/>
                </a:cubicBezTo>
                <a:close/>
              </a:path>
            </a:pathLst>
          </a:custGeom>
          <a:solidFill>
            <a:srgbClr val="C5A059"/>
          </a:solid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97980" tIns="701937" rIns="697980" bIns="701937" numCol="1" spcCol="1270" anchor="ctr" anchorCtr="0">
            <a:noAutofit/>
          </a:bodyPr>
          <a:lstStyle/>
          <a:p>
            <a:pPr marL="0" lvl="0" indent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400" kern="1200" dirty="0"/>
              <a:t>Key Succes</a:t>
            </a:r>
            <a:endParaRPr lang="en-PK" sz="3400" kern="1200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C853414-8C9B-E21A-59FB-F74C33808051}"/>
              </a:ext>
            </a:extLst>
          </p:cNvPr>
          <p:cNvSpPr/>
          <p:nvPr/>
        </p:nvSpPr>
        <p:spPr>
          <a:xfrm>
            <a:off x="9325864" y="558800"/>
            <a:ext cx="3121151" cy="3121151"/>
          </a:xfrm>
          <a:custGeom>
            <a:avLst/>
            <a:gdLst>
              <a:gd name="csX0" fmla="*/ 1906839 w 2548409"/>
              <a:gd name="csY0" fmla="*/ 645447 h 2548409"/>
              <a:gd name="csX1" fmla="*/ 2282816 w 2548409"/>
              <a:gd name="csY1" fmla="*/ 532135 h 2548409"/>
              <a:gd name="csX2" fmla="*/ 2421161 w 2548409"/>
              <a:gd name="csY2" fmla="*/ 771756 h 2548409"/>
              <a:gd name="csX3" fmla="*/ 2135042 w 2548409"/>
              <a:gd name="csY3" fmla="*/ 1040705 h 2548409"/>
              <a:gd name="csX4" fmla="*/ 2135042 w 2548409"/>
              <a:gd name="csY4" fmla="*/ 1507703 h 2548409"/>
              <a:gd name="csX5" fmla="*/ 2421161 w 2548409"/>
              <a:gd name="csY5" fmla="*/ 1776653 h 2548409"/>
              <a:gd name="csX6" fmla="*/ 2282816 w 2548409"/>
              <a:gd name="csY6" fmla="*/ 2016274 h 2548409"/>
              <a:gd name="csX7" fmla="*/ 1906839 w 2548409"/>
              <a:gd name="csY7" fmla="*/ 1902962 h 2548409"/>
              <a:gd name="csX8" fmla="*/ 1502406 w 2548409"/>
              <a:gd name="csY8" fmla="*/ 2136461 h 2548409"/>
              <a:gd name="csX9" fmla="*/ 1412550 w 2548409"/>
              <a:gd name="csY9" fmla="*/ 2518722 h 2548409"/>
              <a:gd name="csX10" fmla="*/ 1135859 w 2548409"/>
              <a:gd name="csY10" fmla="*/ 2518722 h 2548409"/>
              <a:gd name="csX11" fmla="*/ 1046002 w 2548409"/>
              <a:gd name="csY11" fmla="*/ 2136461 h 2548409"/>
              <a:gd name="csX12" fmla="*/ 641569 w 2548409"/>
              <a:gd name="csY12" fmla="*/ 1902962 h 2548409"/>
              <a:gd name="csX13" fmla="*/ 265593 w 2548409"/>
              <a:gd name="csY13" fmla="*/ 2016274 h 2548409"/>
              <a:gd name="csX14" fmla="*/ 127248 w 2548409"/>
              <a:gd name="csY14" fmla="*/ 1776653 h 2548409"/>
              <a:gd name="csX15" fmla="*/ 413367 w 2548409"/>
              <a:gd name="csY15" fmla="*/ 1507704 h 2548409"/>
              <a:gd name="csX16" fmla="*/ 413367 w 2548409"/>
              <a:gd name="csY16" fmla="*/ 1040706 h 2548409"/>
              <a:gd name="csX17" fmla="*/ 127248 w 2548409"/>
              <a:gd name="csY17" fmla="*/ 771756 h 2548409"/>
              <a:gd name="csX18" fmla="*/ 265593 w 2548409"/>
              <a:gd name="csY18" fmla="*/ 532135 h 2548409"/>
              <a:gd name="csX19" fmla="*/ 641570 w 2548409"/>
              <a:gd name="csY19" fmla="*/ 645447 h 2548409"/>
              <a:gd name="csX20" fmla="*/ 1046003 w 2548409"/>
              <a:gd name="csY20" fmla="*/ 411948 h 2548409"/>
              <a:gd name="csX21" fmla="*/ 1135859 w 2548409"/>
              <a:gd name="csY21" fmla="*/ 29687 h 2548409"/>
              <a:gd name="csX22" fmla="*/ 1412550 w 2548409"/>
              <a:gd name="csY22" fmla="*/ 29687 h 2548409"/>
              <a:gd name="csX23" fmla="*/ 1502407 w 2548409"/>
              <a:gd name="csY23" fmla="*/ 411948 h 2548409"/>
              <a:gd name="csX24" fmla="*/ 1906840 w 2548409"/>
              <a:gd name="csY24" fmla="*/ 645447 h 2548409"/>
              <a:gd name="csX25" fmla="*/ 1906839 w 2548409"/>
              <a:gd name="csY25" fmla="*/ 645447 h 254840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</a:cxnLst>
            <a:rect l="l" t="t" r="r" b="b"/>
            <a:pathLst>
              <a:path w="2548409" h="2548409">
                <a:moveTo>
                  <a:pt x="1640275" y="644628"/>
                </a:moveTo>
                <a:lnTo>
                  <a:pt x="1912854" y="475808"/>
                </a:lnTo>
                <a:lnTo>
                  <a:pt x="2072601" y="635555"/>
                </a:lnTo>
                <a:lnTo>
                  <a:pt x="1903781" y="908133"/>
                </a:lnTo>
                <a:cubicBezTo>
                  <a:pt x="1968804" y="1019960"/>
                  <a:pt x="2002868" y="1147087"/>
                  <a:pt x="2002470" y="1276443"/>
                </a:cubicBezTo>
                <a:lnTo>
                  <a:pt x="2284960" y="1428093"/>
                </a:lnTo>
                <a:lnTo>
                  <a:pt x="2226489" y="1646312"/>
                </a:lnTo>
                <a:lnTo>
                  <a:pt x="1906020" y="1636398"/>
                </a:lnTo>
                <a:cubicBezTo>
                  <a:pt x="1841686" y="1748623"/>
                  <a:pt x="1748622" y="1841686"/>
                  <a:pt x="1636398" y="1906020"/>
                </a:cubicBezTo>
                <a:lnTo>
                  <a:pt x="1646312" y="2226489"/>
                </a:lnTo>
                <a:lnTo>
                  <a:pt x="1428092" y="2284960"/>
                </a:lnTo>
                <a:lnTo>
                  <a:pt x="1276443" y="2002470"/>
                </a:lnTo>
                <a:cubicBezTo>
                  <a:pt x="1147087" y="2002867"/>
                  <a:pt x="1019960" y="1968804"/>
                  <a:pt x="908133" y="1903781"/>
                </a:cubicBezTo>
                <a:lnTo>
                  <a:pt x="635555" y="2072601"/>
                </a:lnTo>
                <a:lnTo>
                  <a:pt x="475808" y="1912854"/>
                </a:lnTo>
                <a:lnTo>
                  <a:pt x="644628" y="1640276"/>
                </a:lnTo>
                <a:cubicBezTo>
                  <a:pt x="579605" y="1528449"/>
                  <a:pt x="545541" y="1401322"/>
                  <a:pt x="545939" y="1271966"/>
                </a:cubicBezTo>
                <a:lnTo>
                  <a:pt x="263449" y="1120316"/>
                </a:lnTo>
                <a:lnTo>
                  <a:pt x="321920" y="902097"/>
                </a:lnTo>
                <a:lnTo>
                  <a:pt x="642389" y="912011"/>
                </a:lnTo>
                <a:cubicBezTo>
                  <a:pt x="706723" y="799786"/>
                  <a:pt x="799787" y="706723"/>
                  <a:pt x="912011" y="642389"/>
                </a:cubicBezTo>
                <a:lnTo>
                  <a:pt x="902097" y="321920"/>
                </a:lnTo>
                <a:lnTo>
                  <a:pt x="1120317" y="263449"/>
                </a:lnTo>
                <a:lnTo>
                  <a:pt x="1271966" y="545939"/>
                </a:lnTo>
                <a:cubicBezTo>
                  <a:pt x="1401322" y="545542"/>
                  <a:pt x="1528449" y="579605"/>
                  <a:pt x="1640276" y="644628"/>
                </a:cubicBezTo>
                <a:lnTo>
                  <a:pt x="1640275" y="644628"/>
                </a:lnTo>
                <a:close/>
              </a:path>
            </a:pathLst>
          </a:custGeom>
          <a:solidFill>
            <a:srgbClr val="C5A059"/>
          </a:solid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8492" tIns="888492" rIns="888491" bIns="888491" numCol="1" spcCol="1270" anchor="ctr" anchorCtr="0">
            <a:noAutofit/>
          </a:bodyPr>
          <a:lstStyle/>
          <a:p>
            <a:pPr marL="0" lvl="0" indent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400" kern="1200"/>
              <a:t>Future</a:t>
            </a:r>
            <a:endParaRPr lang="en-PK" sz="3400" kern="1200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A3CB8F5-670D-4F28-DFA3-411A7B9CF0FB}"/>
              </a:ext>
            </a:extLst>
          </p:cNvPr>
          <p:cNvGrpSpPr/>
          <p:nvPr/>
        </p:nvGrpSpPr>
        <p:grpSpPr>
          <a:xfrm>
            <a:off x="702350" y="1777793"/>
            <a:ext cx="7647860" cy="1669852"/>
            <a:chOff x="702350" y="1777793"/>
            <a:chExt cx="7647860" cy="1669852"/>
          </a:xfrm>
        </p:grpSpPr>
        <p:sp>
          <p:nvSpPr>
            <p:cNvPr id="17" name="Shape 1">
              <a:extLst>
                <a:ext uri="{FF2B5EF4-FFF2-40B4-BE49-F238E27FC236}">
                  <a16:creationId xmlns:a16="http://schemas.microsoft.com/office/drawing/2014/main" id="{1182FEF5-38B5-E8BC-8303-392336392558}"/>
                </a:ext>
              </a:extLst>
            </p:cNvPr>
            <p:cNvSpPr/>
            <p:nvPr/>
          </p:nvSpPr>
          <p:spPr>
            <a:xfrm>
              <a:off x="702350" y="1777793"/>
              <a:ext cx="907256" cy="1669852"/>
            </a:xfrm>
            <a:prstGeom prst="roundRect">
              <a:avLst>
                <a:gd name="adj" fmla="val 360022"/>
              </a:avLst>
            </a:prstGeom>
            <a:solidFill>
              <a:srgbClr val="C5A059"/>
            </a:solidFill>
            <a:ln w="7620">
              <a:solidFill>
                <a:schemeClr val="tx1"/>
              </a:solidFill>
              <a:prstDash val="solid"/>
            </a:ln>
          </p:spPr>
          <p:txBody>
            <a:bodyPr/>
            <a:lstStyle/>
            <a:p>
              <a:endParaRPr lang="en-US" sz="2000" dirty="0"/>
            </a:p>
            <a:p>
              <a:r>
                <a:rPr lang="en-US" sz="2800" dirty="0"/>
                <a:t> </a:t>
              </a:r>
            </a:p>
          </p:txBody>
        </p:sp>
        <p:sp>
          <p:nvSpPr>
            <p:cNvPr id="19" name="Text 3">
              <a:extLst>
                <a:ext uri="{FF2B5EF4-FFF2-40B4-BE49-F238E27FC236}">
                  <a16:creationId xmlns:a16="http://schemas.microsoft.com/office/drawing/2014/main" id="{B72124DA-74D6-51A9-AE39-DD17CE3AF499}"/>
                </a:ext>
              </a:extLst>
            </p:cNvPr>
            <p:cNvSpPr/>
            <p:nvPr/>
          </p:nvSpPr>
          <p:spPr>
            <a:xfrm>
              <a:off x="1927860" y="2134433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8F8F8F"/>
                  </a:solidFill>
                  <a:latin typeface="Mona Sans Semi Bold" pitchFamily="34" charset="0"/>
                  <a:ea typeface="Mona Sans Semi Bold" pitchFamily="34" charset="-122"/>
                  <a:cs typeface="Mona Sans Semi Bold" pitchFamily="34" charset="-120"/>
                </a:rPr>
                <a:t>Challenges Faced</a:t>
              </a:r>
              <a:endParaRPr lang="en-US" sz="2200" dirty="0"/>
            </a:p>
          </p:txBody>
        </p:sp>
        <p:sp>
          <p:nvSpPr>
            <p:cNvPr id="20" name="Text 4">
              <a:extLst>
                <a:ext uri="{FF2B5EF4-FFF2-40B4-BE49-F238E27FC236}">
                  <a16:creationId xmlns:a16="http://schemas.microsoft.com/office/drawing/2014/main" id="{16921E2E-0151-6CD4-CE04-8AD6C220080F}"/>
                </a:ext>
              </a:extLst>
            </p:cNvPr>
            <p:cNvSpPr/>
            <p:nvPr/>
          </p:nvSpPr>
          <p:spPr>
            <a:xfrm>
              <a:off x="1927860" y="2624852"/>
              <a:ext cx="6422350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8F8F8F"/>
                  </a:solidFill>
                  <a:latin typeface="Funnel Sans" pitchFamily="34" charset="0"/>
                  <a:ea typeface="Funnel Sans" pitchFamily="34" charset="-122"/>
                  <a:cs typeface="Funnel Sans" pitchFamily="34" charset="-120"/>
                </a:rPr>
                <a:t>Mastering complex responsive media queries for flawless mobile device compatibility.</a:t>
              </a:r>
              <a:endParaRPr lang="en-US" sz="175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CA1371-87B4-CE6E-8318-A3420A70A67D}"/>
                </a:ext>
              </a:extLst>
            </p:cNvPr>
            <p:cNvSpPr txBox="1"/>
            <p:nvPr/>
          </p:nvSpPr>
          <p:spPr>
            <a:xfrm>
              <a:off x="902955" y="2311598"/>
              <a:ext cx="6236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 1</a:t>
              </a:r>
              <a:endParaRPr lang="en-PK" dirty="0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5CB1A0F4-D673-89D7-9A36-22FEE5122A87}"/>
              </a:ext>
            </a:extLst>
          </p:cNvPr>
          <p:cNvSpPr txBox="1"/>
          <p:nvPr/>
        </p:nvSpPr>
        <p:spPr>
          <a:xfrm>
            <a:off x="902955" y="4259907"/>
            <a:ext cx="623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2</a:t>
            </a:r>
            <a:endParaRPr lang="en-PK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648FCD8-E02C-CEB3-D88B-46AC5723C121}"/>
              </a:ext>
            </a:extLst>
          </p:cNvPr>
          <p:cNvSpPr txBox="1"/>
          <p:nvPr/>
        </p:nvSpPr>
        <p:spPr>
          <a:xfrm>
            <a:off x="902955" y="6380232"/>
            <a:ext cx="623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3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5067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6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1" grpId="0" animBg="1"/>
      <p:bldP spid="32" grpId="0" animBg="1"/>
      <p:bldP spid="3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74812B7-9BD2-5D09-9B1A-8BCC87D45777}"/>
              </a:ext>
            </a:extLst>
          </p:cNvPr>
          <p:cNvSpPr/>
          <p:nvPr/>
        </p:nvSpPr>
        <p:spPr>
          <a:xfrm>
            <a:off x="536138" y="421243"/>
            <a:ext cx="4995982" cy="462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6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Property Valuation Data</a:t>
            </a:r>
            <a:endParaRPr lang="en-US" sz="36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D198E465-9341-551A-5186-918755FD5101}"/>
              </a:ext>
            </a:extLst>
          </p:cNvPr>
          <p:cNvSpPr/>
          <p:nvPr/>
        </p:nvSpPr>
        <p:spPr>
          <a:xfrm>
            <a:off x="536138" y="8971121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Our platform specifically targets the Ultra-High-Net-Worth Individual (UHNWI) segment, offering unparalleled properties that reflect significant investment value.</a:t>
            </a:r>
            <a:endParaRPr lang="en-US" sz="120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0000000-0008-0000-01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9238423"/>
              </p:ext>
            </p:extLst>
          </p:nvPr>
        </p:nvGraphicFramePr>
        <p:xfrm>
          <a:off x="4865914" y="1244509"/>
          <a:ext cx="5238206" cy="32208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00000000-0008-0000-01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9159050"/>
              </p:ext>
            </p:extLst>
          </p:nvPr>
        </p:nvGraphicFramePr>
        <p:xfrm>
          <a:off x="-4682804" y="8959391"/>
          <a:ext cx="4591049" cy="27840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0000000-0008-0000-0100-000005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4158567"/>
              </p:ext>
            </p:extLst>
          </p:nvPr>
        </p:nvGraphicFramePr>
        <p:xfrm>
          <a:off x="14557352" y="9114502"/>
          <a:ext cx="4629629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109260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4.44444E-6 3.95062E-6 L 0.36686 -0.49422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38" y="-24711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1.80556E-6 -2.65432E-6 L -0.36697 -0.50347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49" y="-251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Graphic spid="7" grpId="0">
        <p:bldAsOne/>
      </p:bldGraphic>
      <p:bldGraphic spid="8" grpId="0">
        <p:bldAsOne/>
      </p:bldGraphic>
      <p:bldGraphic spid="9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F4ADB00-CDF9-B4CB-DD39-78AEDA575DBD}"/>
              </a:ext>
            </a:extLst>
          </p:cNvPr>
          <p:cNvSpPr/>
          <p:nvPr/>
        </p:nvSpPr>
        <p:spPr>
          <a:xfrm>
            <a:off x="623768" y="490061"/>
            <a:ext cx="4455676" cy="556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Live Implementation</a:t>
            </a:r>
            <a:endParaRPr lang="en-US" sz="3500" dirty="0"/>
          </a:p>
        </p:txBody>
      </p:sp>
      <p:sp>
        <p:nvSpPr>
          <p:cNvPr id="6" name="Text 5">
            <a:extLst>
              <a:ext uri="{FF2B5EF4-FFF2-40B4-BE49-F238E27FC236}">
                <a16:creationId xmlns:a16="http://schemas.microsoft.com/office/drawing/2014/main" id="{AF9385DD-130F-7983-366A-223C82E01A85}"/>
              </a:ext>
            </a:extLst>
          </p:cNvPr>
          <p:cNvSpPr/>
          <p:nvPr/>
        </p:nvSpPr>
        <p:spPr>
          <a:xfrm>
            <a:off x="623768" y="8389739"/>
            <a:ext cx="1338286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Explore our project in action by visiting the live site or accessing the comprehensive code base on GitHub.</a:t>
            </a:r>
            <a:endParaRPr lang="en-US" sz="14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C8927F8-433F-6559-8D1E-1DA6674BE876}"/>
              </a:ext>
            </a:extLst>
          </p:cNvPr>
          <p:cNvGrpSpPr/>
          <p:nvPr/>
        </p:nvGrpSpPr>
        <p:grpSpPr>
          <a:xfrm>
            <a:off x="547568" y="1492328"/>
            <a:ext cx="7240072" cy="766764"/>
            <a:chOff x="547568" y="1492328"/>
            <a:chExt cx="7240072" cy="766764"/>
          </a:xfrm>
        </p:grpSpPr>
        <p:sp>
          <p:nvSpPr>
            <p:cNvPr id="3" name="Text 1">
              <a:extLst>
                <a:ext uri="{FF2B5EF4-FFF2-40B4-BE49-F238E27FC236}">
                  <a16:creationId xmlns:a16="http://schemas.microsoft.com/office/drawing/2014/main" id="{B91CD38E-BAE9-74A9-21F6-1D26AD36E39B}"/>
                </a:ext>
              </a:extLst>
            </p:cNvPr>
            <p:cNvSpPr/>
            <p:nvPr/>
          </p:nvSpPr>
          <p:spPr>
            <a:xfrm>
              <a:off x="623768" y="1492328"/>
              <a:ext cx="2530912" cy="28515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50"/>
                </a:lnSpc>
                <a:buNone/>
              </a:pPr>
              <a:r>
                <a:rPr lang="en-US" sz="2400" dirty="0">
                  <a:solidFill>
                    <a:srgbClr val="DDDDDD"/>
                  </a:solidFill>
                  <a:latin typeface="Mona Sans Semi Bold" pitchFamily="34" charset="0"/>
                  <a:ea typeface="Mona Sans Semi Bold" pitchFamily="34" charset="-122"/>
                  <a:cs typeface="Mona Sans Semi Bold" pitchFamily="34" charset="-120"/>
                </a:rPr>
                <a:t>GitHub Repository</a:t>
              </a:r>
              <a:endParaRPr lang="en-US" sz="24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4155B17-326E-0A71-56BD-B54C2AFBA326}"/>
                </a:ext>
              </a:extLst>
            </p:cNvPr>
            <p:cNvSpPr txBox="1"/>
            <p:nvPr/>
          </p:nvSpPr>
          <p:spPr>
            <a:xfrm>
              <a:off x="547568" y="1889760"/>
              <a:ext cx="7240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hlinkClick r:id="rId2" action="ppaction://hlinksldjump"/>
                </a:rPr>
                <a:t>https://github.com/AICT-LAB-PROJECT/AICT-Final-Project.git</a:t>
              </a:r>
              <a:endParaRPr lang="en-PK" dirty="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79A327D6-2C0D-7481-6FD1-1FA12DEBD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018" y="9294326"/>
            <a:ext cx="3410426" cy="336279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0F8142A-9E29-4400-4DB4-72E29E36755F}"/>
              </a:ext>
            </a:extLst>
          </p:cNvPr>
          <p:cNvGrpSpPr/>
          <p:nvPr/>
        </p:nvGrpSpPr>
        <p:grpSpPr>
          <a:xfrm>
            <a:off x="8537654" y="1514400"/>
            <a:ext cx="7240072" cy="744692"/>
            <a:chOff x="6131338" y="1514400"/>
            <a:chExt cx="7240072" cy="744692"/>
          </a:xfrm>
        </p:grpSpPr>
        <p:sp>
          <p:nvSpPr>
            <p:cNvPr id="12" name="Text 1">
              <a:extLst>
                <a:ext uri="{FF2B5EF4-FFF2-40B4-BE49-F238E27FC236}">
                  <a16:creationId xmlns:a16="http://schemas.microsoft.com/office/drawing/2014/main" id="{20D70F07-1DFF-05C3-00C2-2E6836B272AB}"/>
                </a:ext>
              </a:extLst>
            </p:cNvPr>
            <p:cNvSpPr/>
            <p:nvPr/>
          </p:nvSpPr>
          <p:spPr>
            <a:xfrm>
              <a:off x="6966806" y="1514400"/>
              <a:ext cx="2530912" cy="28515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50"/>
                </a:lnSpc>
                <a:buNone/>
              </a:pPr>
              <a:r>
                <a:rPr lang="en-US" sz="2400" dirty="0">
                  <a:solidFill>
                    <a:srgbClr val="DDDDDD"/>
                  </a:solidFill>
                  <a:latin typeface="Mona Sans Semi Bold" pitchFamily="34" charset="0"/>
                </a:rPr>
                <a:t>Live Site</a:t>
              </a:r>
              <a:endParaRPr lang="en-US" sz="24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8AB486-6D10-C345-2DFD-CA96C87956DD}"/>
                </a:ext>
              </a:extLst>
            </p:cNvPr>
            <p:cNvSpPr txBox="1"/>
            <p:nvPr/>
          </p:nvSpPr>
          <p:spPr>
            <a:xfrm>
              <a:off x="6131338" y="1889760"/>
              <a:ext cx="7240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hlinkClick r:id="rId4"/>
                </a:rPr>
                <a:t>https://aict-lab-project.github.io/AICT-Final-Project/</a:t>
              </a:r>
              <a:endParaRPr lang="en-PK" dirty="0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77199D5E-1B95-555B-F050-D6C43515304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137669" y="9503542"/>
            <a:ext cx="3410425" cy="308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24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4306E-6 8.64198E-7 L 0.0013 -0.7243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3622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43056E-6 3.20988E-6 L -0.00521 -0.7365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" y="-368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525</Words>
  <Application>Microsoft Office PowerPoint</Application>
  <PresentationFormat>Custom</PresentationFormat>
  <Paragraphs>93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Times New Roman</vt:lpstr>
      <vt:lpstr>Funnel Sans</vt:lpstr>
      <vt:lpstr>Mona Sans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Muhammad Hamza Qamar</cp:lastModifiedBy>
  <cp:revision>27</cp:revision>
  <dcterms:created xsi:type="dcterms:W3CDTF">2026-01-03T16:23:52Z</dcterms:created>
  <dcterms:modified xsi:type="dcterms:W3CDTF">2026-01-07T15:36:17Z</dcterms:modified>
</cp:coreProperties>
</file>